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61881E-92BE-4B4E-8016-406A994FB0E7}">
  <a:tblStyle styleId="{8A61881E-92BE-4B4E-8016-406A994FB0E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0"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42427e6b79_2_195:notes"/>
          <p:cNvSpPr/>
          <p:nvPr>
            <p:ph idx="2" type="sldImg"/>
          </p:nvPr>
        </p:nvSpPr>
        <p:spPr>
          <a:xfrm>
            <a:off x="2241550"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2427e6b79_2_1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42427e6b79_2_19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4235150e51_11_10:notes"/>
          <p:cNvSpPr txBox="1"/>
          <p:nvPr>
            <p:ph idx="1" type="body"/>
          </p:nvPr>
        </p:nvSpPr>
        <p:spPr>
          <a:xfrm>
            <a:off x="686362" y="4343977"/>
            <a:ext cx="5485200" cy="4114500"/>
          </a:xfrm>
          <a:prstGeom prst="rect">
            <a:avLst/>
          </a:prstGeom>
          <a:noFill/>
          <a:ln>
            <a:noFill/>
          </a:ln>
        </p:spPr>
        <p:txBody>
          <a:bodyPr anchorCtr="0" anchor="t" bIns="40925" lIns="81850" spcFirstLastPara="1" rIns="81850" wrap="square" tIns="40925">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 name="Google Shape;131;g4235150e51_11_10:notes"/>
          <p:cNvSpPr/>
          <p:nvPr>
            <p:ph idx="2" type="sldImg"/>
          </p:nvPr>
        </p:nvSpPr>
        <p:spPr>
          <a:xfrm>
            <a:off x="2254228" y="686112"/>
            <a:ext cx="2349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4235150e51_6_2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4235150e51_6_238:notes"/>
          <p:cNvSpPr/>
          <p:nvPr>
            <p:ph idx="2" type="sldImg"/>
          </p:nvPr>
        </p:nvSpPr>
        <p:spPr>
          <a:xfrm>
            <a:off x="2241550" y="685800"/>
            <a:ext cx="2374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4235150e51_1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4235150e51_1_31:notes"/>
          <p:cNvSpPr/>
          <p:nvPr>
            <p:ph idx="2" type="sldImg"/>
          </p:nvPr>
        </p:nvSpPr>
        <p:spPr>
          <a:xfrm>
            <a:off x="2241550" y="685800"/>
            <a:ext cx="2374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Αντικείμενο"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body"/>
          </p:nvPr>
        </p:nvSpPr>
        <p:spPr>
          <a:xfrm>
            <a:off x="342900" y="2311402"/>
            <a:ext cx="6172200" cy="653750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160249" y="2494053"/>
            <a:ext cx="6537502" cy="6172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1326357" y="5585091"/>
            <a:ext cx="11268075" cy="115728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3698080" y="4484953"/>
            <a:ext cx="11268075" cy="33575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90" name="Shape 90"/>
        <p:cNvGrpSpPr/>
        <p:nvPr/>
      </p:nvGrpSpPr>
      <p:grpSpPr>
        <a:xfrm>
          <a:off x="0" y="0"/>
          <a:ext cx="0" cy="0"/>
          <a:chOff x="0" y="0"/>
          <a:chExt cx="0" cy="0"/>
        </a:xfrm>
      </p:grpSpPr>
      <p:sp>
        <p:nvSpPr>
          <p:cNvPr id="91" name="Google Shape;91;p14"/>
          <p:cNvSpPr txBox="1"/>
          <p:nvPr>
            <p:ph idx="11" type="ftr"/>
          </p:nvPr>
        </p:nvSpPr>
        <p:spPr>
          <a:xfrm>
            <a:off x="2331720" y="9212580"/>
            <a:ext cx="2194800" cy="4953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3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92" name="Google Shape;92;p14"/>
          <p:cNvSpPr txBox="1"/>
          <p:nvPr>
            <p:ph idx="10" type="dt"/>
          </p:nvPr>
        </p:nvSpPr>
        <p:spPr>
          <a:xfrm>
            <a:off x="342900" y="9212580"/>
            <a:ext cx="1577400" cy="49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93" name="Google Shape;93;p14"/>
          <p:cNvSpPr txBox="1"/>
          <p:nvPr>
            <p:ph idx="12" type="sldNum"/>
          </p:nvPr>
        </p:nvSpPr>
        <p:spPr>
          <a:xfrm>
            <a:off x="4937760" y="9212580"/>
            <a:ext cx="1577400" cy="4953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4" name="Shape 94"/>
        <p:cNvGrpSpPr/>
        <p:nvPr/>
      </p:nvGrpSpPr>
      <p:grpSpPr>
        <a:xfrm>
          <a:off x="0" y="0"/>
          <a:ext cx="0" cy="0"/>
          <a:chOff x="0" y="0"/>
          <a:chExt cx="0" cy="0"/>
        </a:xfrm>
      </p:grpSpPr>
      <p:sp>
        <p:nvSpPr>
          <p:cNvPr id="95" name="Google Shape;95;p15"/>
          <p:cNvSpPr txBox="1"/>
          <p:nvPr>
            <p:ph type="ctrTitle"/>
          </p:nvPr>
        </p:nvSpPr>
        <p:spPr>
          <a:xfrm>
            <a:off x="514350" y="3070860"/>
            <a:ext cx="5829300" cy="20802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p:txBody>
      </p:sp>
      <p:sp>
        <p:nvSpPr>
          <p:cNvPr id="96" name="Google Shape;96;p15"/>
          <p:cNvSpPr txBox="1"/>
          <p:nvPr>
            <p:ph idx="1" type="subTitle"/>
          </p:nvPr>
        </p:nvSpPr>
        <p:spPr>
          <a:xfrm>
            <a:off x="1028700" y="5547360"/>
            <a:ext cx="4800600" cy="24765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latin typeface="Calibri"/>
                <a:ea typeface="Calibri"/>
                <a:cs typeface="Calibri"/>
                <a:sym typeface="Calibri"/>
              </a:defRPr>
            </a:lvl1pPr>
            <a:lvl2pPr lvl="1" marR="0" rtl="0" algn="l">
              <a:spcBef>
                <a:spcPts val="0"/>
              </a:spcBef>
              <a:spcAft>
                <a:spcPts val="0"/>
              </a:spcAft>
              <a:buSzPts val="1300"/>
              <a:buNone/>
              <a:defRPr b="0" i="0" sz="1600" u="none" cap="none" strike="noStrike">
                <a:latin typeface="Calibri"/>
                <a:ea typeface="Calibri"/>
                <a:cs typeface="Calibri"/>
                <a:sym typeface="Calibri"/>
              </a:defRPr>
            </a:lvl2pPr>
            <a:lvl3pPr lvl="2" marR="0" rtl="0" algn="l">
              <a:spcBef>
                <a:spcPts val="0"/>
              </a:spcBef>
              <a:spcAft>
                <a:spcPts val="0"/>
              </a:spcAft>
              <a:buSzPts val="1300"/>
              <a:buNone/>
              <a:defRPr b="0" i="0" sz="1600" u="none" cap="none" strike="noStrike">
                <a:latin typeface="Calibri"/>
                <a:ea typeface="Calibri"/>
                <a:cs typeface="Calibri"/>
                <a:sym typeface="Calibri"/>
              </a:defRPr>
            </a:lvl3pPr>
            <a:lvl4pPr lvl="3" marR="0" rtl="0" algn="l">
              <a:spcBef>
                <a:spcPts val="0"/>
              </a:spcBef>
              <a:spcAft>
                <a:spcPts val="0"/>
              </a:spcAft>
              <a:buSzPts val="1300"/>
              <a:buNone/>
              <a:defRPr b="0" i="0" sz="1600" u="none" cap="none" strike="noStrike">
                <a:latin typeface="Calibri"/>
                <a:ea typeface="Calibri"/>
                <a:cs typeface="Calibri"/>
                <a:sym typeface="Calibri"/>
              </a:defRPr>
            </a:lvl4pPr>
            <a:lvl5pPr lvl="4" marR="0" rtl="0" algn="l">
              <a:spcBef>
                <a:spcPts val="0"/>
              </a:spcBef>
              <a:spcAft>
                <a:spcPts val="0"/>
              </a:spcAft>
              <a:buSzPts val="1300"/>
              <a:buNone/>
              <a:defRPr b="0" i="0" sz="1600" u="none" cap="none" strike="noStrike">
                <a:latin typeface="Calibri"/>
                <a:ea typeface="Calibri"/>
                <a:cs typeface="Calibri"/>
                <a:sym typeface="Calibri"/>
              </a:defRPr>
            </a:lvl5pPr>
            <a:lvl6pPr lvl="5" marR="0" rtl="0" algn="l">
              <a:spcBef>
                <a:spcPts val="0"/>
              </a:spcBef>
              <a:spcAft>
                <a:spcPts val="0"/>
              </a:spcAft>
              <a:buSzPts val="1300"/>
              <a:buNone/>
              <a:defRPr b="0" i="0" sz="1600" u="none" cap="none" strike="noStrike">
                <a:latin typeface="Calibri"/>
                <a:ea typeface="Calibri"/>
                <a:cs typeface="Calibri"/>
                <a:sym typeface="Calibri"/>
              </a:defRPr>
            </a:lvl6pPr>
            <a:lvl7pPr lvl="6" marR="0" rtl="0" algn="l">
              <a:spcBef>
                <a:spcPts val="0"/>
              </a:spcBef>
              <a:spcAft>
                <a:spcPts val="0"/>
              </a:spcAft>
              <a:buSzPts val="1300"/>
              <a:buNone/>
              <a:defRPr b="0" i="0" sz="1600" u="none" cap="none" strike="noStrike">
                <a:latin typeface="Calibri"/>
                <a:ea typeface="Calibri"/>
                <a:cs typeface="Calibri"/>
                <a:sym typeface="Calibri"/>
              </a:defRPr>
            </a:lvl7pPr>
            <a:lvl8pPr lvl="7" marR="0" rtl="0" algn="l">
              <a:spcBef>
                <a:spcPts val="0"/>
              </a:spcBef>
              <a:spcAft>
                <a:spcPts val="0"/>
              </a:spcAft>
              <a:buSzPts val="1300"/>
              <a:buNone/>
              <a:defRPr b="0" i="0" sz="1600" u="none" cap="none" strike="noStrike">
                <a:latin typeface="Calibri"/>
                <a:ea typeface="Calibri"/>
                <a:cs typeface="Calibri"/>
                <a:sym typeface="Calibri"/>
              </a:defRPr>
            </a:lvl8pPr>
            <a:lvl9pPr lvl="8" marR="0" rtl="0" algn="l">
              <a:spcBef>
                <a:spcPts val="0"/>
              </a:spcBef>
              <a:spcAft>
                <a:spcPts val="0"/>
              </a:spcAft>
              <a:buSzPts val="1300"/>
              <a:buNone/>
              <a:defRPr b="0" i="0" sz="1600" u="none" cap="none" strike="noStrike">
                <a:latin typeface="Calibri"/>
                <a:ea typeface="Calibri"/>
                <a:cs typeface="Calibri"/>
                <a:sym typeface="Calibri"/>
              </a:defRPr>
            </a:lvl9pPr>
          </a:lstStyle>
          <a:p/>
        </p:txBody>
      </p:sp>
      <p:sp>
        <p:nvSpPr>
          <p:cNvPr id="97" name="Google Shape;97;p15"/>
          <p:cNvSpPr txBox="1"/>
          <p:nvPr>
            <p:ph idx="11" type="ftr"/>
          </p:nvPr>
        </p:nvSpPr>
        <p:spPr>
          <a:xfrm>
            <a:off x="2331720" y="9212580"/>
            <a:ext cx="2194800" cy="4953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98" name="Google Shape;98;p15"/>
          <p:cNvSpPr txBox="1"/>
          <p:nvPr>
            <p:ph idx="10" type="dt"/>
          </p:nvPr>
        </p:nvSpPr>
        <p:spPr>
          <a:xfrm>
            <a:off x="342900" y="9212580"/>
            <a:ext cx="1577400" cy="49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99" name="Google Shape;99;p15"/>
          <p:cNvSpPr txBox="1"/>
          <p:nvPr>
            <p:ph idx="12" type="sldNum"/>
          </p:nvPr>
        </p:nvSpPr>
        <p:spPr>
          <a:xfrm>
            <a:off x="4937760" y="9212580"/>
            <a:ext cx="1577400" cy="4953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0" name="Shape 100"/>
        <p:cNvGrpSpPr/>
        <p:nvPr/>
      </p:nvGrpSpPr>
      <p:grpSpPr>
        <a:xfrm>
          <a:off x="0" y="0"/>
          <a:ext cx="0" cy="0"/>
          <a:chOff x="0" y="0"/>
          <a:chExt cx="0" cy="0"/>
        </a:xfrm>
      </p:grpSpPr>
      <p:sp>
        <p:nvSpPr>
          <p:cNvPr id="101" name="Google Shape;101;p16"/>
          <p:cNvSpPr txBox="1"/>
          <p:nvPr>
            <p:ph type="title"/>
          </p:nvPr>
        </p:nvSpPr>
        <p:spPr>
          <a:xfrm>
            <a:off x="342900" y="396239"/>
            <a:ext cx="6172200" cy="1584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p:txBody>
      </p:sp>
      <p:sp>
        <p:nvSpPr>
          <p:cNvPr id="102" name="Google Shape;102;p16"/>
          <p:cNvSpPr txBox="1"/>
          <p:nvPr>
            <p:ph idx="1" type="body"/>
          </p:nvPr>
        </p:nvSpPr>
        <p:spPr>
          <a:xfrm>
            <a:off x="342900" y="2278380"/>
            <a:ext cx="6172200" cy="6537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atin typeface="Calibri"/>
                <a:ea typeface="Calibri"/>
                <a:cs typeface="Calibri"/>
                <a:sym typeface="Calibri"/>
              </a:defRPr>
            </a:lvl1pPr>
            <a:lvl2pPr indent="-228600" lvl="1" marL="914400" marR="0" rtl="0" algn="l">
              <a:spcBef>
                <a:spcPts val="0"/>
              </a:spcBef>
              <a:spcAft>
                <a:spcPts val="0"/>
              </a:spcAft>
              <a:buSzPts val="1300"/>
              <a:buNone/>
              <a:defRPr b="0" i="0" sz="1600" u="none" cap="none" strike="noStrike">
                <a:latin typeface="Calibri"/>
                <a:ea typeface="Calibri"/>
                <a:cs typeface="Calibri"/>
                <a:sym typeface="Calibri"/>
              </a:defRPr>
            </a:lvl2pPr>
            <a:lvl3pPr indent="-228600" lvl="2" marL="1371600" marR="0" rtl="0" algn="l">
              <a:spcBef>
                <a:spcPts val="0"/>
              </a:spcBef>
              <a:spcAft>
                <a:spcPts val="0"/>
              </a:spcAft>
              <a:buSzPts val="1300"/>
              <a:buNone/>
              <a:defRPr b="0" i="0" sz="1600" u="none" cap="none" strike="noStrike">
                <a:latin typeface="Calibri"/>
                <a:ea typeface="Calibri"/>
                <a:cs typeface="Calibri"/>
                <a:sym typeface="Calibri"/>
              </a:defRPr>
            </a:lvl3pPr>
            <a:lvl4pPr indent="-228600" lvl="3" marL="1828800" marR="0" rtl="0" algn="l">
              <a:spcBef>
                <a:spcPts val="0"/>
              </a:spcBef>
              <a:spcAft>
                <a:spcPts val="0"/>
              </a:spcAft>
              <a:buSzPts val="1300"/>
              <a:buNone/>
              <a:defRPr b="0" i="0" sz="1600" u="none" cap="none" strike="noStrike">
                <a:latin typeface="Calibri"/>
                <a:ea typeface="Calibri"/>
                <a:cs typeface="Calibri"/>
                <a:sym typeface="Calibri"/>
              </a:defRPr>
            </a:lvl4pPr>
            <a:lvl5pPr indent="-228600" lvl="4" marL="2286000" marR="0" rtl="0" algn="l">
              <a:spcBef>
                <a:spcPts val="0"/>
              </a:spcBef>
              <a:spcAft>
                <a:spcPts val="0"/>
              </a:spcAft>
              <a:buSzPts val="1300"/>
              <a:buNone/>
              <a:defRPr b="0" i="0" sz="1600" u="none" cap="none" strike="noStrike">
                <a:latin typeface="Calibri"/>
                <a:ea typeface="Calibri"/>
                <a:cs typeface="Calibri"/>
                <a:sym typeface="Calibri"/>
              </a:defRPr>
            </a:lvl5pPr>
            <a:lvl6pPr indent="-228600" lvl="5" marL="2743200" marR="0" rtl="0" algn="l">
              <a:spcBef>
                <a:spcPts val="0"/>
              </a:spcBef>
              <a:spcAft>
                <a:spcPts val="0"/>
              </a:spcAft>
              <a:buSzPts val="1300"/>
              <a:buNone/>
              <a:defRPr b="0" i="0" sz="1600" u="none" cap="none" strike="noStrike">
                <a:latin typeface="Calibri"/>
                <a:ea typeface="Calibri"/>
                <a:cs typeface="Calibri"/>
                <a:sym typeface="Calibri"/>
              </a:defRPr>
            </a:lvl6pPr>
            <a:lvl7pPr indent="-228600" lvl="6" marL="3200400" marR="0" rtl="0" algn="l">
              <a:spcBef>
                <a:spcPts val="0"/>
              </a:spcBef>
              <a:spcAft>
                <a:spcPts val="0"/>
              </a:spcAft>
              <a:buSzPts val="1300"/>
              <a:buNone/>
              <a:defRPr b="0" i="0" sz="1600" u="none" cap="none" strike="noStrike">
                <a:latin typeface="Calibri"/>
                <a:ea typeface="Calibri"/>
                <a:cs typeface="Calibri"/>
                <a:sym typeface="Calibri"/>
              </a:defRPr>
            </a:lvl7pPr>
            <a:lvl8pPr indent="-228600" lvl="7" marL="3657600" marR="0" rtl="0" algn="l">
              <a:spcBef>
                <a:spcPts val="0"/>
              </a:spcBef>
              <a:spcAft>
                <a:spcPts val="0"/>
              </a:spcAft>
              <a:buSzPts val="1300"/>
              <a:buNone/>
              <a:defRPr b="0" i="0" sz="1600" u="none" cap="none" strike="noStrike">
                <a:latin typeface="Calibri"/>
                <a:ea typeface="Calibri"/>
                <a:cs typeface="Calibri"/>
                <a:sym typeface="Calibri"/>
              </a:defRPr>
            </a:lvl8pPr>
            <a:lvl9pPr indent="-228600" lvl="8" marL="4114800" marR="0" rtl="0" algn="l">
              <a:spcBef>
                <a:spcPts val="0"/>
              </a:spcBef>
              <a:spcAft>
                <a:spcPts val="0"/>
              </a:spcAft>
              <a:buSzPts val="1300"/>
              <a:buNone/>
              <a:defRPr b="0" i="0" sz="1600" u="none" cap="none" strike="noStrike">
                <a:latin typeface="Calibri"/>
                <a:ea typeface="Calibri"/>
                <a:cs typeface="Calibri"/>
                <a:sym typeface="Calibri"/>
              </a:defRPr>
            </a:lvl9pPr>
          </a:lstStyle>
          <a:p/>
        </p:txBody>
      </p:sp>
      <p:sp>
        <p:nvSpPr>
          <p:cNvPr id="103" name="Google Shape;103;p16"/>
          <p:cNvSpPr txBox="1"/>
          <p:nvPr>
            <p:ph idx="11" type="ftr"/>
          </p:nvPr>
        </p:nvSpPr>
        <p:spPr>
          <a:xfrm>
            <a:off x="2331720" y="9212580"/>
            <a:ext cx="2194800" cy="4953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104" name="Google Shape;104;p16"/>
          <p:cNvSpPr txBox="1"/>
          <p:nvPr>
            <p:ph idx="10" type="dt"/>
          </p:nvPr>
        </p:nvSpPr>
        <p:spPr>
          <a:xfrm>
            <a:off x="342900" y="9212580"/>
            <a:ext cx="1577400" cy="49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105" name="Google Shape;105;p16"/>
          <p:cNvSpPr txBox="1"/>
          <p:nvPr>
            <p:ph idx="12" type="sldNum"/>
          </p:nvPr>
        </p:nvSpPr>
        <p:spPr>
          <a:xfrm>
            <a:off x="4937760" y="9212580"/>
            <a:ext cx="1577400" cy="4953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6" name="Shape 106"/>
        <p:cNvGrpSpPr/>
        <p:nvPr/>
      </p:nvGrpSpPr>
      <p:grpSpPr>
        <a:xfrm>
          <a:off x="0" y="0"/>
          <a:ext cx="0" cy="0"/>
          <a:chOff x="0" y="0"/>
          <a:chExt cx="0" cy="0"/>
        </a:xfrm>
      </p:grpSpPr>
      <p:sp>
        <p:nvSpPr>
          <p:cNvPr id="107" name="Google Shape;107;p17"/>
          <p:cNvSpPr txBox="1"/>
          <p:nvPr>
            <p:ph type="title"/>
          </p:nvPr>
        </p:nvSpPr>
        <p:spPr>
          <a:xfrm>
            <a:off x="342900" y="396239"/>
            <a:ext cx="6172200" cy="1584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p:txBody>
      </p:sp>
      <p:sp>
        <p:nvSpPr>
          <p:cNvPr id="108" name="Google Shape;108;p17"/>
          <p:cNvSpPr txBox="1"/>
          <p:nvPr>
            <p:ph idx="1" type="body"/>
          </p:nvPr>
        </p:nvSpPr>
        <p:spPr>
          <a:xfrm>
            <a:off x="342900" y="2278380"/>
            <a:ext cx="2983200" cy="6537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atin typeface="Calibri"/>
                <a:ea typeface="Calibri"/>
                <a:cs typeface="Calibri"/>
                <a:sym typeface="Calibri"/>
              </a:defRPr>
            </a:lvl1pPr>
            <a:lvl2pPr indent="-228600" lvl="1" marL="914400" marR="0" rtl="0" algn="l">
              <a:spcBef>
                <a:spcPts val="0"/>
              </a:spcBef>
              <a:spcAft>
                <a:spcPts val="0"/>
              </a:spcAft>
              <a:buSzPts val="1300"/>
              <a:buNone/>
              <a:defRPr b="0" i="0" sz="1600" u="none" cap="none" strike="noStrike">
                <a:latin typeface="Calibri"/>
                <a:ea typeface="Calibri"/>
                <a:cs typeface="Calibri"/>
                <a:sym typeface="Calibri"/>
              </a:defRPr>
            </a:lvl2pPr>
            <a:lvl3pPr indent="-228600" lvl="2" marL="1371600" marR="0" rtl="0" algn="l">
              <a:spcBef>
                <a:spcPts val="0"/>
              </a:spcBef>
              <a:spcAft>
                <a:spcPts val="0"/>
              </a:spcAft>
              <a:buSzPts val="1300"/>
              <a:buNone/>
              <a:defRPr b="0" i="0" sz="1600" u="none" cap="none" strike="noStrike">
                <a:latin typeface="Calibri"/>
                <a:ea typeface="Calibri"/>
                <a:cs typeface="Calibri"/>
                <a:sym typeface="Calibri"/>
              </a:defRPr>
            </a:lvl3pPr>
            <a:lvl4pPr indent="-228600" lvl="3" marL="1828800" marR="0" rtl="0" algn="l">
              <a:spcBef>
                <a:spcPts val="0"/>
              </a:spcBef>
              <a:spcAft>
                <a:spcPts val="0"/>
              </a:spcAft>
              <a:buSzPts val="1300"/>
              <a:buNone/>
              <a:defRPr b="0" i="0" sz="1600" u="none" cap="none" strike="noStrike">
                <a:latin typeface="Calibri"/>
                <a:ea typeface="Calibri"/>
                <a:cs typeface="Calibri"/>
                <a:sym typeface="Calibri"/>
              </a:defRPr>
            </a:lvl4pPr>
            <a:lvl5pPr indent="-228600" lvl="4" marL="2286000" marR="0" rtl="0" algn="l">
              <a:spcBef>
                <a:spcPts val="0"/>
              </a:spcBef>
              <a:spcAft>
                <a:spcPts val="0"/>
              </a:spcAft>
              <a:buSzPts val="1300"/>
              <a:buNone/>
              <a:defRPr b="0" i="0" sz="1600" u="none" cap="none" strike="noStrike">
                <a:latin typeface="Calibri"/>
                <a:ea typeface="Calibri"/>
                <a:cs typeface="Calibri"/>
                <a:sym typeface="Calibri"/>
              </a:defRPr>
            </a:lvl5pPr>
            <a:lvl6pPr indent="-228600" lvl="5" marL="2743200" marR="0" rtl="0" algn="l">
              <a:spcBef>
                <a:spcPts val="0"/>
              </a:spcBef>
              <a:spcAft>
                <a:spcPts val="0"/>
              </a:spcAft>
              <a:buSzPts val="1300"/>
              <a:buNone/>
              <a:defRPr b="0" i="0" sz="1600" u="none" cap="none" strike="noStrike">
                <a:latin typeface="Calibri"/>
                <a:ea typeface="Calibri"/>
                <a:cs typeface="Calibri"/>
                <a:sym typeface="Calibri"/>
              </a:defRPr>
            </a:lvl6pPr>
            <a:lvl7pPr indent="-228600" lvl="6" marL="3200400" marR="0" rtl="0" algn="l">
              <a:spcBef>
                <a:spcPts val="0"/>
              </a:spcBef>
              <a:spcAft>
                <a:spcPts val="0"/>
              </a:spcAft>
              <a:buSzPts val="1300"/>
              <a:buNone/>
              <a:defRPr b="0" i="0" sz="1600" u="none" cap="none" strike="noStrike">
                <a:latin typeface="Calibri"/>
                <a:ea typeface="Calibri"/>
                <a:cs typeface="Calibri"/>
                <a:sym typeface="Calibri"/>
              </a:defRPr>
            </a:lvl7pPr>
            <a:lvl8pPr indent="-228600" lvl="7" marL="3657600" marR="0" rtl="0" algn="l">
              <a:spcBef>
                <a:spcPts val="0"/>
              </a:spcBef>
              <a:spcAft>
                <a:spcPts val="0"/>
              </a:spcAft>
              <a:buSzPts val="1300"/>
              <a:buNone/>
              <a:defRPr b="0" i="0" sz="1600" u="none" cap="none" strike="noStrike">
                <a:latin typeface="Calibri"/>
                <a:ea typeface="Calibri"/>
                <a:cs typeface="Calibri"/>
                <a:sym typeface="Calibri"/>
              </a:defRPr>
            </a:lvl8pPr>
            <a:lvl9pPr indent="-228600" lvl="8" marL="4114800" marR="0" rtl="0" algn="l">
              <a:spcBef>
                <a:spcPts val="0"/>
              </a:spcBef>
              <a:spcAft>
                <a:spcPts val="0"/>
              </a:spcAft>
              <a:buSzPts val="1300"/>
              <a:buNone/>
              <a:defRPr b="0" i="0" sz="1600" u="none" cap="none" strike="noStrike">
                <a:latin typeface="Calibri"/>
                <a:ea typeface="Calibri"/>
                <a:cs typeface="Calibri"/>
                <a:sym typeface="Calibri"/>
              </a:defRPr>
            </a:lvl9pPr>
          </a:lstStyle>
          <a:p/>
        </p:txBody>
      </p:sp>
      <p:sp>
        <p:nvSpPr>
          <p:cNvPr id="109" name="Google Shape;109;p17"/>
          <p:cNvSpPr txBox="1"/>
          <p:nvPr>
            <p:ph idx="2" type="body"/>
          </p:nvPr>
        </p:nvSpPr>
        <p:spPr>
          <a:xfrm>
            <a:off x="3531869" y="2278380"/>
            <a:ext cx="2983200" cy="6537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atin typeface="Calibri"/>
                <a:ea typeface="Calibri"/>
                <a:cs typeface="Calibri"/>
                <a:sym typeface="Calibri"/>
              </a:defRPr>
            </a:lvl1pPr>
            <a:lvl2pPr indent="-228600" lvl="1" marL="914400" marR="0" rtl="0" algn="l">
              <a:spcBef>
                <a:spcPts val="0"/>
              </a:spcBef>
              <a:spcAft>
                <a:spcPts val="0"/>
              </a:spcAft>
              <a:buSzPts val="1300"/>
              <a:buNone/>
              <a:defRPr b="0" i="0" sz="1600" u="none" cap="none" strike="noStrike">
                <a:latin typeface="Calibri"/>
                <a:ea typeface="Calibri"/>
                <a:cs typeface="Calibri"/>
                <a:sym typeface="Calibri"/>
              </a:defRPr>
            </a:lvl2pPr>
            <a:lvl3pPr indent="-228600" lvl="2" marL="1371600" marR="0" rtl="0" algn="l">
              <a:spcBef>
                <a:spcPts val="0"/>
              </a:spcBef>
              <a:spcAft>
                <a:spcPts val="0"/>
              </a:spcAft>
              <a:buSzPts val="1300"/>
              <a:buNone/>
              <a:defRPr b="0" i="0" sz="1600" u="none" cap="none" strike="noStrike">
                <a:latin typeface="Calibri"/>
                <a:ea typeface="Calibri"/>
                <a:cs typeface="Calibri"/>
                <a:sym typeface="Calibri"/>
              </a:defRPr>
            </a:lvl3pPr>
            <a:lvl4pPr indent="-228600" lvl="3" marL="1828800" marR="0" rtl="0" algn="l">
              <a:spcBef>
                <a:spcPts val="0"/>
              </a:spcBef>
              <a:spcAft>
                <a:spcPts val="0"/>
              </a:spcAft>
              <a:buSzPts val="1300"/>
              <a:buNone/>
              <a:defRPr b="0" i="0" sz="1600" u="none" cap="none" strike="noStrike">
                <a:latin typeface="Calibri"/>
                <a:ea typeface="Calibri"/>
                <a:cs typeface="Calibri"/>
                <a:sym typeface="Calibri"/>
              </a:defRPr>
            </a:lvl4pPr>
            <a:lvl5pPr indent="-228600" lvl="4" marL="2286000" marR="0" rtl="0" algn="l">
              <a:spcBef>
                <a:spcPts val="0"/>
              </a:spcBef>
              <a:spcAft>
                <a:spcPts val="0"/>
              </a:spcAft>
              <a:buSzPts val="1300"/>
              <a:buNone/>
              <a:defRPr b="0" i="0" sz="1600" u="none" cap="none" strike="noStrike">
                <a:latin typeface="Calibri"/>
                <a:ea typeface="Calibri"/>
                <a:cs typeface="Calibri"/>
                <a:sym typeface="Calibri"/>
              </a:defRPr>
            </a:lvl5pPr>
            <a:lvl6pPr indent="-228600" lvl="5" marL="2743200" marR="0" rtl="0" algn="l">
              <a:spcBef>
                <a:spcPts val="0"/>
              </a:spcBef>
              <a:spcAft>
                <a:spcPts val="0"/>
              </a:spcAft>
              <a:buSzPts val="1300"/>
              <a:buNone/>
              <a:defRPr b="0" i="0" sz="1600" u="none" cap="none" strike="noStrike">
                <a:latin typeface="Calibri"/>
                <a:ea typeface="Calibri"/>
                <a:cs typeface="Calibri"/>
                <a:sym typeface="Calibri"/>
              </a:defRPr>
            </a:lvl6pPr>
            <a:lvl7pPr indent="-228600" lvl="6" marL="3200400" marR="0" rtl="0" algn="l">
              <a:spcBef>
                <a:spcPts val="0"/>
              </a:spcBef>
              <a:spcAft>
                <a:spcPts val="0"/>
              </a:spcAft>
              <a:buSzPts val="1300"/>
              <a:buNone/>
              <a:defRPr b="0" i="0" sz="1600" u="none" cap="none" strike="noStrike">
                <a:latin typeface="Calibri"/>
                <a:ea typeface="Calibri"/>
                <a:cs typeface="Calibri"/>
                <a:sym typeface="Calibri"/>
              </a:defRPr>
            </a:lvl7pPr>
            <a:lvl8pPr indent="-228600" lvl="7" marL="3657600" marR="0" rtl="0" algn="l">
              <a:spcBef>
                <a:spcPts val="0"/>
              </a:spcBef>
              <a:spcAft>
                <a:spcPts val="0"/>
              </a:spcAft>
              <a:buSzPts val="1300"/>
              <a:buNone/>
              <a:defRPr b="0" i="0" sz="1600" u="none" cap="none" strike="noStrike">
                <a:latin typeface="Calibri"/>
                <a:ea typeface="Calibri"/>
                <a:cs typeface="Calibri"/>
                <a:sym typeface="Calibri"/>
              </a:defRPr>
            </a:lvl8pPr>
            <a:lvl9pPr indent="-228600" lvl="8" marL="4114800" marR="0" rtl="0" algn="l">
              <a:spcBef>
                <a:spcPts val="0"/>
              </a:spcBef>
              <a:spcAft>
                <a:spcPts val="0"/>
              </a:spcAft>
              <a:buSzPts val="1300"/>
              <a:buNone/>
              <a:defRPr b="0" i="0" sz="1600" u="none" cap="none" strike="noStrike">
                <a:latin typeface="Calibri"/>
                <a:ea typeface="Calibri"/>
                <a:cs typeface="Calibri"/>
                <a:sym typeface="Calibri"/>
              </a:defRPr>
            </a:lvl9pPr>
          </a:lstStyle>
          <a:p/>
        </p:txBody>
      </p:sp>
      <p:sp>
        <p:nvSpPr>
          <p:cNvPr id="110" name="Google Shape;110;p17"/>
          <p:cNvSpPr txBox="1"/>
          <p:nvPr>
            <p:ph idx="11" type="ftr"/>
          </p:nvPr>
        </p:nvSpPr>
        <p:spPr>
          <a:xfrm>
            <a:off x="2331720" y="9212580"/>
            <a:ext cx="2194800" cy="4953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111" name="Google Shape;111;p17"/>
          <p:cNvSpPr txBox="1"/>
          <p:nvPr>
            <p:ph idx="10" type="dt"/>
          </p:nvPr>
        </p:nvSpPr>
        <p:spPr>
          <a:xfrm>
            <a:off x="342900" y="9212580"/>
            <a:ext cx="1577400" cy="49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112" name="Google Shape;112;p17"/>
          <p:cNvSpPr txBox="1"/>
          <p:nvPr>
            <p:ph idx="12" type="sldNum"/>
          </p:nvPr>
        </p:nvSpPr>
        <p:spPr>
          <a:xfrm>
            <a:off x="4937760" y="9212580"/>
            <a:ext cx="1577400" cy="4953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3" name="Shape 113"/>
        <p:cNvGrpSpPr/>
        <p:nvPr/>
      </p:nvGrpSpPr>
      <p:grpSpPr>
        <a:xfrm>
          <a:off x="0" y="0"/>
          <a:ext cx="0" cy="0"/>
          <a:chOff x="0" y="0"/>
          <a:chExt cx="0" cy="0"/>
        </a:xfrm>
      </p:grpSpPr>
      <p:sp>
        <p:nvSpPr>
          <p:cNvPr id="114" name="Google Shape;114;p18"/>
          <p:cNvSpPr txBox="1"/>
          <p:nvPr>
            <p:ph type="title"/>
          </p:nvPr>
        </p:nvSpPr>
        <p:spPr>
          <a:xfrm>
            <a:off x="342900" y="396239"/>
            <a:ext cx="6172200" cy="1584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p:txBody>
      </p:sp>
      <p:sp>
        <p:nvSpPr>
          <p:cNvPr id="115" name="Google Shape;115;p18"/>
          <p:cNvSpPr txBox="1"/>
          <p:nvPr>
            <p:ph idx="11" type="ftr"/>
          </p:nvPr>
        </p:nvSpPr>
        <p:spPr>
          <a:xfrm>
            <a:off x="2331720" y="9212580"/>
            <a:ext cx="2194800" cy="4953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116" name="Google Shape;116;p18"/>
          <p:cNvSpPr txBox="1"/>
          <p:nvPr>
            <p:ph idx="10" type="dt"/>
          </p:nvPr>
        </p:nvSpPr>
        <p:spPr>
          <a:xfrm>
            <a:off x="342900" y="9212580"/>
            <a:ext cx="1577400" cy="49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sz="1600">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117" name="Google Shape;117;p18"/>
          <p:cNvSpPr txBox="1"/>
          <p:nvPr>
            <p:ph idx="12" type="sldNum"/>
          </p:nvPr>
        </p:nvSpPr>
        <p:spPr>
          <a:xfrm>
            <a:off x="4937760" y="9212580"/>
            <a:ext cx="1577400" cy="4953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600">
                <a:solidFill>
                  <a:srgbClr val="888888"/>
                </a:solidFill>
                <a:latin typeface="Calibri"/>
                <a:ea typeface="Calibri"/>
                <a:cs typeface="Calibri"/>
                <a:sym typeface="Calibri"/>
              </a:defRPr>
            </a:lvl1pPr>
            <a:lvl2pPr indent="0" lvl="1" marL="0" marR="0" rtl="0" algn="r">
              <a:spcBef>
                <a:spcPts val="0"/>
              </a:spcBef>
              <a:buNone/>
              <a:defRPr sz="1600">
                <a:solidFill>
                  <a:srgbClr val="888888"/>
                </a:solidFill>
                <a:latin typeface="Calibri"/>
                <a:ea typeface="Calibri"/>
                <a:cs typeface="Calibri"/>
                <a:sym typeface="Calibri"/>
              </a:defRPr>
            </a:lvl2pPr>
            <a:lvl3pPr indent="0" lvl="2" marL="0" marR="0" rtl="0" algn="r">
              <a:spcBef>
                <a:spcPts val="0"/>
              </a:spcBef>
              <a:buNone/>
              <a:defRPr sz="1600">
                <a:solidFill>
                  <a:srgbClr val="888888"/>
                </a:solidFill>
                <a:latin typeface="Calibri"/>
                <a:ea typeface="Calibri"/>
                <a:cs typeface="Calibri"/>
                <a:sym typeface="Calibri"/>
              </a:defRPr>
            </a:lvl3pPr>
            <a:lvl4pPr indent="0" lvl="3" marL="0" marR="0" rtl="0" algn="r">
              <a:spcBef>
                <a:spcPts val="0"/>
              </a:spcBef>
              <a:buNone/>
              <a:defRPr sz="1600">
                <a:solidFill>
                  <a:srgbClr val="888888"/>
                </a:solidFill>
                <a:latin typeface="Calibri"/>
                <a:ea typeface="Calibri"/>
                <a:cs typeface="Calibri"/>
                <a:sym typeface="Calibri"/>
              </a:defRPr>
            </a:lvl4pPr>
            <a:lvl5pPr indent="0" lvl="4" marL="0" marR="0" rtl="0" algn="r">
              <a:spcBef>
                <a:spcPts val="0"/>
              </a:spcBef>
              <a:buNone/>
              <a:defRPr sz="1600">
                <a:solidFill>
                  <a:srgbClr val="888888"/>
                </a:solidFill>
                <a:latin typeface="Calibri"/>
                <a:ea typeface="Calibri"/>
                <a:cs typeface="Calibri"/>
                <a:sym typeface="Calibri"/>
              </a:defRPr>
            </a:lvl5pPr>
            <a:lvl6pPr indent="0" lvl="5" marL="0" marR="0" rtl="0" algn="r">
              <a:spcBef>
                <a:spcPts val="0"/>
              </a:spcBef>
              <a:buNone/>
              <a:defRPr sz="1600">
                <a:solidFill>
                  <a:srgbClr val="888888"/>
                </a:solidFill>
                <a:latin typeface="Calibri"/>
                <a:ea typeface="Calibri"/>
                <a:cs typeface="Calibri"/>
                <a:sym typeface="Calibri"/>
              </a:defRPr>
            </a:lvl6pPr>
            <a:lvl7pPr indent="0" lvl="6" marL="0" marR="0" rtl="0" algn="r">
              <a:spcBef>
                <a:spcPts val="0"/>
              </a:spcBef>
              <a:buNone/>
              <a:defRPr sz="1600">
                <a:solidFill>
                  <a:srgbClr val="888888"/>
                </a:solidFill>
                <a:latin typeface="Calibri"/>
                <a:ea typeface="Calibri"/>
                <a:cs typeface="Calibri"/>
                <a:sym typeface="Calibri"/>
              </a:defRPr>
            </a:lvl7pPr>
            <a:lvl8pPr indent="0" lvl="7" marL="0" marR="0" rtl="0" algn="r">
              <a:spcBef>
                <a:spcPts val="0"/>
              </a:spcBef>
              <a:buNone/>
              <a:defRPr sz="1600">
                <a:solidFill>
                  <a:srgbClr val="888888"/>
                </a:solidFill>
                <a:latin typeface="Calibri"/>
                <a:ea typeface="Calibri"/>
                <a:cs typeface="Calibri"/>
                <a:sym typeface="Calibri"/>
              </a:defRPr>
            </a:lvl8pPr>
            <a:lvl9pPr indent="0" lvl="8" marL="0" marR="0" rtl="0" algn="r">
              <a:spcBef>
                <a:spcPts val="0"/>
              </a:spcBef>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514350" y="3077283"/>
            <a:ext cx="5829300" cy="2123369"/>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subTitle"/>
          </p:nvPr>
        </p:nvSpPr>
        <p:spPr>
          <a:xfrm>
            <a:off x="1028700" y="5613400"/>
            <a:ext cx="4800600" cy="2531533"/>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4" name="Google Shape;24;p3"/>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541735" y="6365522"/>
            <a:ext cx="5829300" cy="196744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541735" y="4198587"/>
            <a:ext cx="5829300" cy="2166936"/>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257176" y="3081867"/>
            <a:ext cx="2257425" cy="871590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2628901" y="3081867"/>
            <a:ext cx="2257425" cy="871590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6"/>
          <p:cNvSpPr txBox="1"/>
          <p:nvPr>
            <p:ph idx="1" type="body"/>
          </p:nvPr>
        </p:nvSpPr>
        <p:spPr>
          <a:xfrm>
            <a:off x="342900" y="2217385"/>
            <a:ext cx="3030141" cy="924101"/>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6"/>
          <p:cNvSpPr txBox="1"/>
          <p:nvPr>
            <p:ph idx="2" type="body"/>
          </p:nvPr>
        </p:nvSpPr>
        <p:spPr>
          <a:xfrm>
            <a:off x="342900" y="3141486"/>
            <a:ext cx="3030141" cy="570741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3" type="body"/>
          </p:nvPr>
        </p:nvSpPr>
        <p:spPr>
          <a:xfrm>
            <a:off x="3483770" y="2217385"/>
            <a:ext cx="3031331" cy="924101"/>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6"/>
          <p:cNvSpPr txBox="1"/>
          <p:nvPr>
            <p:ph idx="4" type="body"/>
          </p:nvPr>
        </p:nvSpPr>
        <p:spPr>
          <a:xfrm>
            <a:off x="3483770" y="3141486"/>
            <a:ext cx="3031331" cy="570741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6"/>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6"/>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7"/>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7"/>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342901" y="394406"/>
            <a:ext cx="2256235" cy="167851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2681288" y="394406"/>
            <a:ext cx="3833813" cy="8454497"/>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342901" y="2072923"/>
            <a:ext cx="2256235" cy="677598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344216" y="6934201"/>
            <a:ext cx="4114800" cy="81862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1344216" y="885119"/>
            <a:ext cx="4114800" cy="59436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344216" y="7752823"/>
            <a:ext cx="4114800" cy="116257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42900" y="396699"/>
            <a:ext cx="6172200" cy="1651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342900" y="2311402"/>
            <a:ext cx="6172200" cy="653750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342900" y="9181396"/>
            <a:ext cx="1600200" cy="52740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343150" y="9181396"/>
            <a:ext cx="2171700" cy="52740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914900" y="9181396"/>
            <a:ext cx="1600200" cy="52740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342900" y="396239"/>
            <a:ext cx="6172200" cy="15849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latin typeface="Calibri"/>
                <a:ea typeface="Calibri"/>
                <a:cs typeface="Calibri"/>
                <a:sym typeface="Calibri"/>
              </a:defRPr>
            </a:lvl1pPr>
            <a:lvl2pPr lvl="1" rtl="0">
              <a:spcBef>
                <a:spcPts val="0"/>
              </a:spcBef>
              <a:spcAft>
                <a:spcPts val="0"/>
              </a:spcAft>
              <a:buSzPts val="1300"/>
              <a:buNone/>
              <a:defRPr sz="1600"/>
            </a:lvl2pPr>
            <a:lvl3pPr lvl="2" rtl="0">
              <a:spcBef>
                <a:spcPts val="0"/>
              </a:spcBef>
              <a:spcAft>
                <a:spcPts val="0"/>
              </a:spcAft>
              <a:buSzPts val="1300"/>
              <a:buNone/>
              <a:defRPr sz="1600"/>
            </a:lvl3pPr>
            <a:lvl4pPr lvl="3" rtl="0">
              <a:spcBef>
                <a:spcPts val="0"/>
              </a:spcBef>
              <a:spcAft>
                <a:spcPts val="0"/>
              </a:spcAft>
              <a:buSzPts val="1300"/>
              <a:buNone/>
              <a:defRPr sz="1600"/>
            </a:lvl4pPr>
            <a:lvl5pPr lvl="4" rtl="0">
              <a:spcBef>
                <a:spcPts val="0"/>
              </a:spcBef>
              <a:spcAft>
                <a:spcPts val="0"/>
              </a:spcAft>
              <a:buSzPts val="1300"/>
              <a:buNone/>
              <a:defRPr sz="1600"/>
            </a:lvl5pPr>
            <a:lvl6pPr lvl="5" rtl="0">
              <a:spcBef>
                <a:spcPts val="0"/>
              </a:spcBef>
              <a:spcAft>
                <a:spcPts val="0"/>
              </a:spcAft>
              <a:buSzPts val="1300"/>
              <a:buNone/>
              <a:defRPr sz="1600"/>
            </a:lvl6pPr>
            <a:lvl7pPr lvl="6" rtl="0">
              <a:spcBef>
                <a:spcPts val="0"/>
              </a:spcBef>
              <a:spcAft>
                <a:spcPts val="0"/>
              </a:spcAft>
              <a:buSzPts val="1300"/>
              <a:buNone/>
              <a:defRPr sz="1600"/>
            </a:lvl7pPr>
            <a:lvl8pPr lvl="7" rtl="0">
              <a:spcBef>
                <a:spcPts val="0"/>
              </a:spcBef>
              <a:spcAft>
                <a:spcPts val="0"/>
              </a:spcAft>
              <a:buSzPts val="1300"/>
              <a:buNone/>
              <a:defRPr sz="1600"/>
            </a:lvl8pPr>
            <a:lvl9pPr lvl="8" rtl="0">
              <a:spcBef>
                <a:spcPts val="0"/>
              </a:spcBef>
              <a:spcAft>
                <a:spcPts val="0"/>
              </a:spcAft>
              <a:buSzPts val="1300"/>
              <a:buNone/>
              <a:defRPr sz="1600"/>
            </a:lvl9pPr>
          </a:lstStyle>
          <a:p/>
        </p:txBody>
      </p:sp>
      <p:sp>
        <p:nvSpPr>
          <p:cNvPr id="86" name="Google Shape;86;p13"/>
          <p:cNvSpPr txBox="1"/>
          <p:nvPr>
            <p:ph idx="1" type="body"/>
          </p:nvPr>
        </p:nvSpPr>
        <p:spPr>
          <a:xfrm>
            <a:off x="342900" y="2278380"/>
            <a:ext cx="6172200" cy="65379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300"/>
              <a:buNone/>
              <a:defRPr b="0" i="0" sz="1600" u="none" cap="none" strike="noStrike">
                <a:latin typeface="Calibri"/>
                <a:ea typeface="Calibri"/>
                <a:cs typeface="Calibri"/>
                <a:sym typeface="Calibri"/>
              </a:defRPr>
            </a:lvl1pPr>
            <a:lvl2pPr indent="-228600" lvl="1" marL="914400" marR="0" rtl="0" algn="l">
              <a:spcBef>
                <a:spcPts val="0"/>
              </a:spcBef>
              <a:spcAft>
                <a:spcPts val="0"/>
              </a:spcAft>
              <a:buSzPts val="1300"/>
              <a:buNone/>
              <a:defRPr b="0" i="0" sz="1600" u="none" cap="none" strike="noStrike">
                <a:latin typeface="Calibri"/>
                <a:ea typeface="Calibri"/>
                <a:cs typeface="Calibri"/>
                <a:sym typeface="Calibri"/>
              </a:defRPr>
            </a:lvl2pPr>
            <a:lvl3pPr indent="-228600" lvl="2" marL="1371600" marR="0" rtl="0" algn="l">
              <a:spcBef>
                <a:spcPts val="0"/>
              </a:spcBef>
              <a:spcAft>
                <a:spcPts val="0"/>
              </a:spcAft>
              <a:buSzPts val="1300"/>
              <a:buNone/>
              <a:defRPr b="0" i="0" sz="1600" u="none" cap="none" strike="noStrike">
                <a:latin typeface="Calibri"/>
                <a:ea typeface="Calibri"/>
                <a:cs typeface="Calibri"/>
                <a:sym typeface="Calibri"/>
              </a:defRPr>
            </a:lvl3pPr>
            <a:lvl4pPr indent="-228600" lvl="3" marL="1828800" marR="0" rtl="0" algn="l">
              <a:spcBef>
                <a:spcPts val="0"/>
              </a:spcBef>
              <a:spcAft>
                <a:spcPts val="0"/>
              </a:spcAft>
              <a:buSzPts val="1300"/>
              <a:buNone/>
              <a:defRPr b="0" i="0" sz="1600" u="none" cap="none" strike="noStrike">
                <a:latin typeface="Calibri"/>
                <a:ea typeface="Calibri"/>
                <a:cs typeface="Calibri"/>
                <a:sym typeface="Calibri"/>
              </a:defRPr>
            </a:lvl4pPr>
            <a:lvl5pPr indent="-228600" lvl="4" marL="2286000" marR="0" rtl="0" algn="l">
              <a:spcBef>
                <a:spcPts val="0"/>
              </a:spcBef>
              <a:spcAft>
                <a:spcPts val="0"/>
              </a:spcAft>
              <a:buSzPts val="1300"/>
              <a:buNone/>
              <a:defRPr b="0" i="0" sz="1600" u="none" cap="none" strike="noStrike">
                <a:latin typeface="Calibri"/>
                <a:ea typeface="Calibri"/>
                <a:cs typeface="Calibri"/>
                <a:sym typeface="Calibri"/>
              </a:defRPr>
            </a:lvl5pPr>
            <a:lvl6pPr indent="-228600" lvl="5" marL="2743200" marR="0" rtl="0" algn="l">
              <a:spcBef>
                <a:spcPts val="0"/>
              </a:spcBef>
              <a:spcAft>
                <a:spcPts val="0"/>
              </a:spcAft>
              <a:buSzPts val="1300"/>
              <a:buNone/>
              <a:defRPr b="0" i="0" sz="1600" u="none" cap="none" strike="noStrike">
                <a:latin typeface="Calibri"/>
                <a:ea typeface="Calibri"/>
                <a:cs typeface="Calibri"/>
                <a:sym typeface="Calibri"/>
              </a:defRPr>
            </a:lvl6pPr>
            <a:lvl7pPr indent="-228600" lvl="6" marL="3200400" marR="0" rtl="0" algn="l">
              <a:spcBef>
                <a:spcPts val="0"/>
              </a:spcBef>
              <a:spcAft>
                <a:spcPts val="0"/>
              </a:spcAft>
              <a:buSzPts val="1300"/>
              <a:buNone/>
              <a:defRPr b="0" i="0" sz="1600" u="none" cap="none" strike="noStrike">
                <a:latin typeface="Calibri"/>
                <a:ea typeface="Calibri"/>
                <a:cs typeface="Calibri"/>
                <a:sym typeface="Calibri"/>
              </a:defRPr>
            </a:lvl7pPr>
            <a:lvl8pPr indent="-228600" lvl="7" marL="3657600" marR="0" rtl="0" algn="l">
              <a:spcBef>
                <a:spcPts val="0"/>
              </a:spcBef>
              <a:spcAft>
                <a:spcPts val="0"/>
              </a:spcAft>
              <a:buSzPts val="1300"/>
              <a:buNone/>
              <a:defRPr b="0" i="0" sz="1600" u="none" cap="none" strike="noStrike">
                <a:latin typeface="Calibri"/>
                <a:ea typeface="Calibri"/>
                <a:cs typeface="Calibri"/>
                <a:sym typeface="Calibri"/>
              </a:defRPr>
            </a:lvl8pPr>
            <a:lvl9pPr indent="-228600" lvl="8" marL="4114800" marR="0" rtl="0" algn="l">
              <a:spcBef>
                <a:spcPts val="0"/>
              </a:spcBef>
              <a:spcAft>
                <a:spcPts val="0"/>
              </a:spcAft>
              <a:buSzPts val="1300"/>
              <a:buNone/>
              <a:defRPr b="0" i="0" sz="1600" u="none" cap="none" strike="noStrike">
                <a:latin typeface="Calibri"/>
                <a:ea typeface="Calibri"/>
                <a:cs typeface="Calibri"/>
                <a:sym typeface="Calibri"/>
              </a:defRPr>
            </a:lvl9pPr>
          </a:lstStyle>
          <a:p/>
        </p:txBody>
      </p:sp>
      <p:sp>
        <p:nvSpPr>
          <p:cNvPr id="87" name="Google Shape;87;p13"/>
          <p:cNvSpPr txBox="1"/>
          <p:nvPr>
            <p:ph idx="11" type="ftr"/>
          </p:nvPr>
        </p:nvSpPr>
        <p:spPr>
          <a:xfrm>
            <a:off x="2331720" y="9212580"/>
            <a:ext cx="2194800" cy="4953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SzPts val="13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342900" y="9212580"/>
            <a:ext cx="1577400" cy="4953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3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2pPr>
            <a:lvl3pPr lvl="2"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3pPr>
            <a:lvl4pPr lvl="3"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4pPr>
            <a:lvl5pPr lvl="4"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5pPr>
            <a:lvl6pPr lvl="5"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6pPr>
            <a:lvl7pPr lvl="6"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7pPr>
            <a:lvl8pPr lvl="7"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8pPr>
            <a:lvl9pPr lvl="8" marR="0" rtl="0" algn="l">
              <a:spcBef>
                <a:spcPts val="0"/>
              </a:spcBef>
              <a:spcAft>
                <a:spcPts val="0"/>
              </a:spcAft>
              <a:buSzPts val="1300"/>
              <a:buNone/>
              <a:defRPr b="0" i="0" sz="16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4937760" y="9212580"/>
            <a:ext cx="1577400" cy="4953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5" Type="http://schemas.openxmlformats.org/officeDocument/2006/relationships/hyperlink" Target="https://athensbybike.com" TargetMode="External"/><Relationship Id="rId6" Type="http://schemas.openxmlformats.org/officeDocument/2006/relationships/hyperlink" Target="mailto:reservations@athensbybike.gr"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8.png"/><Relationship Id="rId13" Type="http://schemas.openxmlformats.org/officeDocument/2006/relationships/image" Target="../media/image3.png"/><Relationship Id="rId12"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s://www.tripadvisor.com/TravelersChoice-Experiences" TargetMode="External"/><Relationship Id="rId9" Type="http://schemas.openxmlformats.org/officeDocument/2006/relationships/image" Target="../media/image9.png"/><Relationship Id="rId5" Type="http://schemas.openxmlformats.org/officeDocument/2006/relationships/hyperlink" Target="https://www.tripadvisor.com/TravelersChoice-Experiences" TargetMode="External"/><Relationship Id="rId6" Type="http://schemas.openxmlformats.org/officeDocument/2006/relationships/hyperlink" Target="https://www.getyourguide.com/awards/winners/" TargetMode="External"/><Relationship Id="rId7" Type="http://schemas.openxmlformats.org/officeDocument/2006/relationships/hyperlink" Target="https://www.getyourguide.com/awards/winners/" TargetMode="External"/><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nvSpPr>
        <p:spPr>
          <a:xfrm>
            <a:off x="4976100" y="862625"/>
            <a:ext cx="1735200" cy="2226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rgbClr val="494429"/>
                </a:solidFill>
                <a:latin typeface="Calibri"/>
                <a:ea typeface="Calibri"/>
                <a:cs typeface="Calibri"/>
                <a:sym typeface="Calibri"/>
              </a:rPr>
              <a:t>Bike Tours + Rentals</a:t>
            </a:r>
            <a:endParaRPr b="1">
              <a:solidFill>
                <a:srgbClr val="494429"/>
              </a:solidFill>
              <a:latin typeface="Calibri"/>
              <a:ea typeface="Calibri"/>
              <a:cs typeface="Calibri"/>
              <a:sym typeface="Calibri"/>
            </a:endParaRPr>
          </a:p>
        </p:txBody>
      </p:sp>
      <p:sp>
        <p:nvSpPr>
          <p:cNvPr id="124" name="Google Shape;124;p19"/>
          <p:cNvSpPr txBox="1"/>
          <p:nvPr/>
        </p:nvSpPr>
        <p:spPr>
          <a:xfrm>
            <a:off x="0" y="2930000"/>
            <a:ext cx="6858000" cy="2246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7200">
                <a:solidFill>
                  <a:srgbClr val="E36C09"/>
                </a:solidFill>
                <a:latin typeface="Impact"/>
                <a:ea typeface="Impact"/>
                <a:cs typeface="Impact"/>
                <a:sym typeface="Impact"/>
              </a:rPr>
              <a:t>BIKE TOURS </a:t>
            </a:r>
            <a:endParaRPr sz="7200">
              <a:solidFill>
                <a:srgbClr val="E36C09"/>
              </a:solidFill>
              <a:latin typeface="Impact"/>
              <a:ea typeface="Impact"/>
              <a:cs typeface="Impact"/>
              <a:sym typeface="Impact"/>
            </a:endParaRPr>
          </a:p>
          <a:p>
            <a:pPr indent="0" lvl="0" marL="0" rtl="0" algn="r">
              <a:spcBef>
                <a:spcPts val="0"/>
              </a:spcBef>
              <a:spcAft>
                <a:spcPts val="0"/>
              </a:spcAft>
              <a:buNone/>
            </a:pPr>
            <a:r>
              <a:rPr lang="en-US" sz="7200">
                <a:solidFill>
                  <a:srgbClr val="6AA84F"/>
                </a:solidFill>
                <a:latin typeface="Impact"/>
                <a:ea typeface="Impact"/>
                <a:cs typeface="Impact"/>
                <a:sym typeface="Impact"/>
              </a:rPr>
              <a:t>2020-2021</a:t>
            </a:r>
            <a:endParaRPr sz="7200">
              <a:solidFill>
                <a:srgbClr val="6AA84F"/>
              </a:solidFill>
              <a:latin typeface="Impact"/>
              <a:ea typeface="Impact"/>
              <a:cs typeface="Impact"/>
              <a:sym typeface="Impact"/>
            </a:endParaRPr>
          </a:p>
        </p:txBody>
      </p:sp>
      <p:pic>
        <p:nvPicPr>
          <p:cNvPr id="125" name="Google Shape;125;p19"/>
          <p:cNvPicPr preferRelativeResize="0"/>
          <p:nvPr/>
        </p:nvPicPr>
        <p:blipFill>
          <a:blip r:embed="rId3">
            <a:alphaModFix/>
          </a:blip>
          <a:stretch>
            <a:fillRect/>
          </a:stretch>
        </p:blipFill>
        <p:spPr>
          <a:xfrm>
            <a:off x="146700" y="5737100"/>
            <a:ext cx="6564600" cy="3134774"/>
          </a:xfrm>
          <a:prstGeom prst="rect">
            <a:avLst/>
          </a:prstGeom>
          <a:noFill/>
          <a:ln>
            <a:noFill/>
          </a:ln>
        </p:spPr>
      </p:pic>
      <p:sp>
        <p:nvSpPr>
          <p:cNvPr id="126" name="Google Shape;126;p19"/>
          <p:cNvSpPr txBox="1"/>
          <p:nvPr/>
        </p:nvSpPr>
        <p:spPr>
          <a:xfrm>
            <a:off x="2541025" y="1180375"/>
            <a:ext cx="4176000" cy="168600"/>
          </a:xfrm>
          <a:prstGeom prst="rect">
            <a:avLst/>
          </a:prstGeom>
          <a:solidFill>
            <a:srgbClr val="634E3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Athens by Bike" id="127" name="Google Shape;127;p19"/>
          <p:cNvPicPr preferRelativeResize="0"/>
          <p:nvPr/>
        </p:nvPicPr>
        <p:blipFill rotWithShape="1">
          <a:blip r:embed="rId4">
            <a:alphaModFix/>
          </a:blip>
          <a:srcRect b="0" l="25417" r="0" t="31963"/>
          <a:stretch/>
        </p:blipFill>
        <p:spPr>
          <a:xfrm>
            <a:off x="4214744" y="567945"/>
            <a:ext cx="2502275" cy="593475"/>
          </a:xfrm>
          <a:prstGeom prst="rect">
            <a:avLst/>
          </a:prstGeom>
          <a:noFill/>
          <a:ln>
            <a:noFill/>
          </a:ln>
        </p:spPr>
      </p:pic>
      <p:sp>
        <p:nvSpPr>
          <p:cNvPr id="128" name="Google Shape;128;p19"/>
          <p:cNvSpPr txBox="1"/>
          <p:nvPr/>
        </p:nvSpPr>
        <p:spPr>
          <a:xfrm>
            <a:off x="146700" y="9001125"/>
            <a:ext cx="6858000" cy="90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solidFill>
                  <a:srgbClr val="494429"/>
                </a:solidFill>
                <a:latin typeface="Calibri"/>
                <a:ea typeface="Calibri"/>
                <a:cs typeface="Calibri"/>
                <a:sym typeface="Calibri"/>
              </a:rPr>
              <a:t>"Athens by Bike"- Travel Agency </a:t>
            </a:r>
            <a:endParaRPr b="1" sz="1500">
              <a:solidFill>
                <a:srgbClr val="494429"/>
              </a:solidFill>
              <a:latin typeface="Calibri"/>
              <a:ea typeface="Calibri"/>
              <a:cs typeface="Calibri"/>
              <a:sym typeface="Calibri"/>
            </a:endParaRPr>
          </a:p>
          <a:p>
            <a:pPr indent="0" lvl="0" marL="0" rtl="0" algn="ctr">
              <a:spcBef>
                <a:spcPts val="0"/>
              </a:spcBef>
              <a:spcAft>
                <a:spcPts val="0"/>
              </a:spcAft>
              <a:buNone/>
            </a:pPr>
            <a:r>
              <a:rPr b="1" lang="en-US" sz="1500">
                <a:solidFill>
                  <a:srgbClr val="494429"/>
                </a:solidFill>
                <a:latin typeface="Calibri"/>
                <a:ea typeface="Calibri"/>
                <a:cs typeface="Calibri"/>
                <a:sym typeface="Calibri"/>
              </a:rPr>
              <a:t>Gnto Licence : 0206E60000533501</a:t>
            </a:r>
            <a:endParaRPr b="1" sz="1500">
              <a:solidFill>
                <a:srgbClr val="494429"/>
              </a:solidFill>
              <a:latin typeface="Calibri"/>
              <a:ea typeface="Calibri"/>
              <a:cs typeface="Calibri"/>
              <a:sym typeface="Calibri"/>
            </a:endParaRPr>
          </a:p>
          <a:p>
            <a:pPr indent="0" lvl="0" marL="0" rtl="0" algn="ctr">
              <a:lnSpc>
                <a:spcPct val="115000"/>
              </a:lnSpc>
              <a:spcBef>
                <a:spcPts val="0"/>
              </a:spcBef>
              <a:spcAft>
                <a:spcPts val="0"/>
              </a:spcAft>
              <a:buNone/>
            </a:pPr>
            <a:r>
              <a:rPr b="1" lang="en-US" sz="1200" u="sng">
                <a:solidFill>
                  <a:schemeClr val="hlink"/>
                </a:solidFill>
                <a:latin typeface="Calibri"/>
                <a:ea typeface="Calibri"/>
                <a:cs typeface="Calibri"/>
                <a:sym typeface="Calibri"/>
                <a:hlinkClick r:id="rId5"/>
              </a:rPr>
              <a:t>www.athensbybike.com</a:t>
            </a:r>
            <a:r>
              <a:rPr b="1" lang="en-US" sz="1200">
                <a:solidFill>
                  <a:srgbClr val="494429"/>
                </a:solidFill>
                <a:latin typeface="Calibri"/>
                <a:ea typeface="Calibri"/>
                <a:cs typeface="Calibri"/>
                <a:sym typeface="Calibri"/>
              </a:rPr>
              <a:t>   </a:t>
            </a:r>
            <a:r>
              <a:rPr b="1" lang="en-US" sz="1200" u="sng">
                <a:solidFill>
                  <a:schemeClr val="hlink"/>
                </a:solidFill>
                <a:latin typeface="Calibri"/>
                <a:ea typeface="Calibri"/>
                <a:cs typeface="Calibri"/>
                <a:sym typeface="Calibri"/>
                <a:hlinkClick r:id="rId6"/>
              </a:rPr>
              <a:t>reservations@athensbybike.gr</a:t>
            </a:r>
            <a:r>
              <a:rPr b="1" lang="en-US" sz="1200">
                <a:solidFill>
                  <a:srgbClr val="494429"/>
                </a:solidFill>
                <a:latin typeface="Calibri"/>
                <a:ea typeface="Calibri"/>
                <a:cs typeface="Calibri"/>
                <a:sym typeface="Calibri"/>
              </a:rPr>
              <a:t>  t. +30 216 900 3321</a:t>
            </a:r>
            <a:endParaRPr b="1" sz="1200">
              <a:solidFill>
                <a:srgbClr val="634E3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nvSpPr>
        <p:spPr>
          <a:xfrm>
            <a:off x="1634925" y="5762225"/>
            <a:ext cx="5078700" cy="695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Font typeface="Arial"/>
              <a:buNone/>
            </a:pPr>
            <a:r>
              <a:t/>
            </a:r>
            <a:endParaRPr sz="1100">
              <a:solidFill>
                <a:srgbClr val="494429"/>
              </a:solidFill>
            </a:endParaRPr>
          </a:p>
          <a:p>
            <a:pPr indent="0" lvl="0" marL="0" rtl="0" algn="just">
              <a:spcBef>
                <a:spcPts val="0"/>
              </a:spcBef>
              <a:spcAft>
                <a:spcPts val="0"/>
              </a:spcAft>
              <a:buClr>
                <a:schemeClr val="dk1"/>
              </a:buClr>
              <a:buFont typeface="Arial"/>
              <a:buNone/>
            </a:pPr>
            <a:r>
              <a:rPr lang="en-US" sz="1100"/>
              <a:t>We have</a:t>
            </a:r>
            <a:r>
              <a:rPr b="1" lang="en-US" sz="1100"/>
              <a:t> a professional team</a:t>
            </a:r>
            <a:r>
              <a:rPr lang="en-US" sz="1100"/>
              <a:t> of experienced local urban bikers. All of them are fluent in English and well-trained to offer high quality services to our guests. We believe that our success is based on the choice of our team</a:t>
            </a:r>
            <a:r>
              <a:rPr lang="en-US" sz="1100"/>
              <a:t> </a:t>
            </a:r>
            <a:r>
              <a:rPr lang="en-US" sz="1100"/>
              <a:t>and we have set high recruitment standards. </a:t>
            </a:r>
            <a:endParaRPr sz="1100"/>
          </a:p>
        </p:txBody>
      </p:sp>
      <p:pic>
        <p:nvPicPr>
          <p:cNvPr descr="Athens by Bike" id="134" name="Google Shape;134;p20"/>
          <p:cNvPicPr preferRelativeResize="0"/>
          <p:nvPr/>
        </p:nvPicPr>
        <p:blipFill rotWithShape="1">
          <a:blip r:embed="rId3">
            <a:alphaModFix/>
          </a:blip>
          <a:srcRect b="0" l="25417" r="0" t="31963"/>
          <a:stretch/>
        </p:blipFill>
        <p:spPr>
          <a:xfrm>
            <a:off x="262425" y="309399"/>
            <a:ext cx="1716750" cy="407175"/>
          </a:xfrm>
          <a:prstGeom prst="rect">
            <a:avLst/>
          </a:prstGeom>
          <a:noFill/>
          <a:ln>
            <a:noFill/>
          </a:ln>
        </p:spPr>
      </p:pic>
      <p:sp>
        <p:nvSpPr>
          <p:cNvPr id="135" name="Google Shape;135;p20"/>
          <p:cNvSpPr txBox="1"/>
          <p:nvPr/>
        </p:nvSpPr>
        <p:spPr>
          <a:xfrm>
            <a:off x="262425" y="888900"/>
            <a:ext cx="6318900" cy="16923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Font typeface="Arial"/>
              <a:buNone/>
            </a:pPr>
            <a:r>
              <a:rPr b="1" lang="en-US" sz="1100"/>
              <a:t>Athens by bike</a:t>
            </a:r>
            <a:r>
              <a:rPr lang="en-US" sz="1100"/>
              <a:t> is a travel agency operating city bike tours. We have introduced  a unique way of sightseeing in Athens which is a trend in most European cities. The idea to provide a safe, fun and unforgettable experience</a:t>
            </a:r>
            <a:r>
              <a:rPr lang="en-US" sz="1100"/>
              <a:t> </a:t>
            </a:r>
            <a:r>
              <a:rPr lang="en-US" sz="1100"/>
              <a:t>in the heart of the city center was born in 2004. Over the last years, we have shared our secret spots, our quirky 'inside’ information and stories with thousands of visitors with endless passion.</a:t>
            </a:r>
            <a:endParaRPr sz="1100"/>
          </a:p>
          <a:p>
            <a:pPr indent="0" lvl="0" marL="0" rtl="0" algn="just">
              <a:spcBef>
                <a:spcPts val="0"/>
              </a:spcBef>
              <a:spcAft>
                <a:spcPts val="0"/>
              </a:spcAft>
              <a:buClr>
                <a:schemeClr val="dk1"/>
              </a:buClr>
              <a:buFont typeface="Arial"/>
              <a:buNone/>
            </a:pPr>
            <a:r>
              <a:t/>
            </a:r>
            <a:endParaRPr sz="1100"/>
          </a:p>
          <a:p>
            <a:pPr indent="0" lvl="0" marL="0" rtl="0" algn="just">
              <a:spcBef>
                <a:spcPts val="0"/>
              </a:spcBef>
              <a:spcAft>
                <a:spcPts val="0"/>
              </a:spcAft>
              <a:buClr>
                <a:schemeClr val="dk1"/>
              </a:buClr>
              <a:buFont typeface="Arial"/>
              <a:buNone/>
            </a:pPr>
            <a:r>
              <a:rPr lang="en-US" sz="1100"/>
              <a:t>Since 2017 we are part of </a:t>
            </a:r>
            <a:r>
              <a:rPr b="1" lang="en-US" sz="1100"/>
              <a:t>Cycle Cities</a:t>
            </a:r>
            <a:r>
              <a:rPr lang="en-US" sz="1100"/>
              <a:t>, a global network of the best bike tour operators in the world. We are centrally located next to “Acropolis” metro station and we welcome our guests in two shops of 100 sqm.</a:t>
            </a:r>
            <a:endParaRPr sz="1100"/>
          </a:p>
        </p:txBody>
      </p:sp>
      <p:sp>
        <p:nvSpPr>
          <p:cNvPr id="136" name="Google Shape;136;p20"/>
          <p:cNvSpPr txBox="1"/>
          <p:nvPr/>
        </p:nvSpPr>
        <p:spPr>
          <a:xfrm>
            <a:off x="1701400" y="8725677"/>
            <a:ext cx="5078700" cy="108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00">
                <a:solidFill>
                  <a:schemeClr val="dk1"/>
                </a:solidFill>
              </a:rPr>
              <a:t>Our tours  are  ranked among the </a:t>
            </a:r>
            <a:r>
              <a:rPr b="1" lang="en-US" sz="1100">
                <a:solidFill>
                  <a:schemeClr val="dk1"/>
                </a:solidFill>
              </a:rPr>
              <a:t>top 25 activities in the world </a:t>
            </a:r>
            <a:r>
              <a:rPr lang="en-US" sz="1100">
                <a:solidFill>
                  <a:schemeClr val="dk1"/>
                </a:solidFill>
              </a:rPr>
              <a:t> based on the</a:t>
            </a:r>
            <a:r>
              <a:rPr lang="en-US" sz="1100">
                <a:solidFill>
                  <a:srgbClr val="0000FF"/>
                </a:solidFill>
                <a:uFill>
                  <a:noFill/>
                </a:uFill>
                <a:hlinkClick r:id="rId4">
                  <a:extLst>
                    <a:ext uri="{A12FA001-AC4F-418D-AE19-62706E023703}">
                      <ahyp:hlinkClr val="tx"/>
                    </a:ext>
                  </a:extLst>
                </a:hlinkClick>
              </a:rPr>
              <a:t>      </a:t>
            </a:r>
            <a:r>
              <a:rPr b="1" lang="en-US" sz="1100" u="sng">
                <a:solidFill>
                  <a:srgbClr val="0000FF"/>
                </a:solidFill>
                <a:hlinkClick r:id="rId5">
                  <a:extLst>
                    <a:ext uri="{A12FA001-AC4F-418D-AE19-62706E023703}">
                      <ahyp:hlinkClr val="tx"/>
                    </a:ext>
                  </a:extLst>
                </a:hlinkClick>
              </a:rPr>
              <a:t>Trip Advisor</a:t>
            </a:r>
            <a:r>
              <a:rPr lang="en-US" sz="1100">
                <a:solidFill>
                  <a:schemeClr val="dk1"/>
                </a:solidFill>
              </a:rPr>
              <a:t> and the</a:t>
            </a:r>
            <a:r>
              <a:rPr lang="en-US" sz="1100">
                <a:solidFill>
                  <a:schemeClr val="dk1"/>
                </a:solidFill>
                <a:uFill>
                  <a:noFill/>
                </a:uFill>
                <a:hlinkClick r:id="rId6">
                  <a:extLst>
                    <a:ext uri="{A12FA001-AC4F-418D-AE19-62706E023703}">
                      <ahyp:hlinkClr val="tx"/>
                    </a:ext>
                  </a:extLst>
                </a:hlinkClick>
              </a:rPr>
              <a:t> </a:t>
            </a:r>
            <a:r>
              <a:rPr b="1" lang="en-US" sz="1100" u="sng">
                <a:solidFill>
                  <a:srgbClr val="0000FF"/>
                </a:solidFill>
                <a:hlinkClick r:id="rId7">
                  <a:extLst>
                    <a:ext uri="{A12FA001-AC4F-418D-AE19-62706E023703}">
                      <ahyp:hlinkClr val="tx"/>
                    </a:ext>
                  </a:extLst>
                </a:hlinkClick>
              </a:rPr>
              <a:t>Get your guide</a:t>
            </a:r>
            <a:r>
              <a:rPr lang="en-US" sz="1100">
                <a:solidFill>
                  <a:srgbClr val="0000FF"/>
                </a:solidFill>
              </a:rPr>
              <a:t> </a:t>
            </a:r>
            <a:r>
              <a:rPr lang="en-US" sz="1100">
                <a:solidFill>
                  <a:schemeClr val="dk1"/>
                </a:solidFill>
              </a:rPr>
              <a:t>2019 awards.</a:t>
            </a:r>
            <a:endParaRPr sz="1100">
              <a:solidFill>
                <a:schemeClr val="dk1"/>
              </a:solidFill>
            </a:endParaRPr>
          </a:p>
          <a:p>
            <a:pPr indent="0" lvl="0" marL="0" rtl="0" algn="l">
              <a:spcBef>
                <a:spcPts val="0"/>
              </a:spcBef>
              <a:spcAft>
                <a:spcPts val="0"/>
              </a:spcAft>
              <a:buNone/>
            </a:pPr>
            <a:r>
              <a:rPr b="1" lang="en-US" sz="1100"/>
              <a:t>We are rated as the #1 Outdoor activity in Athens </a:t>
            </a:r>
            <a:r>
              <a:rPr lang="en-US" sz="1100"/>
              <a:t>on TripAdvisor  for the last 7 years and we constantly achieve to be among the top 5 ‘Τhings to do in Athens’. We have offered genuine local experiences to thousands of visitors over the last few years and we have a 100% positive feedback.</a:t>
            </a:r>
            <a:endParaRPr sz="1100"/>
          </a:p>
        </p:txBody>
      </p:sp>
      <p:sp>
        <p:nvSpPr>
          <p:cNvPr id="137" name="Google Shape;137;p20"/>
          <p:cNvSpPr txBox="1"/>
          <p:nvPr/>
        </p:nvSpPr>
        <p:spPr>
          <a:xfrm>
            <a:off x="1652850" y="3658325"/>
            <a:ext cx="5078700" cy="18753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n-US" sz="1100"/>
              <a:t>We</a:t>
            </a:r>
            <a:r>
              <a:rPr b="1" lang="en-US" sz="1100"/>
              <a:t> </a:t>
            </a:r>
            <a:r>
              <a:rPr lang="en-US" sz="1100"/>
              <a:t>have designed a variety of bike tours, </a:t>
            </a:r>
            <a:r>
              <a:rPr b="1" lang="en-US" sz="1100"/>
              <a:t>suitable for families, small groups, couples or solo travellers</a:t>
            </a:r>
            <a:r>
              <a:rPr lang="en-US" sz="1100"/>
              <a:t>, offering a superior customer service for years.  Our carefully crafted easy and safe routes cover the most interesting and vibrant parts of Athens, giving our guests a great overview of the city. Our goal is to make our bike tours the absolute highlight of their trip in Athens.</a:t>
            </a:r>
            <a:endParaRPr sz="1100"/>
          </a:p>
          <a:p>
            <a:pPr indent="0" lvl="0" marL="0" rtl="0" algn="just">
              <a:spcBef>
                <a:spcPts val="0"/>
              </a:spcBef>
              <a:spcAft>
                <a:spcPts val="0"/>
              </a:spcAft>
              <a:buNone/>
            </a:pPr>
            <a:r>
              <a:t/>
            </a:r>
            <a:endParaRPr sz="1100"/>
          </a:p>
          <a:p>
            <a:pPr indent="0" lvl="0" marL="0" rtl="0" algn="just">
              <a:spcBef>
                <a:spcPts val="0"/>
              </a:spcBef>
              <a:spcAft>
                <a:spcPts val="0"/>
              </a:spcAft>
              <a:buNone/>
            </a:pPr>
            <a:r>
              <a:rPr lang="en-US" sz="1100"/>
              <a:t>We also offer tailor made bike tours </a:t>
            </a:r>
            <a:r>
              <a:rPr b="1" lang="en-US" sz="1100"/>
              <a:t>for groups of up to 60 participants.</a:t>
            </a:r>
            <a:r>
              <a:rPr lang="en-US" sz="1100"/>
              <a:t> </a:t>
            </a:r>
            <a:endParaRPr sz="1100"/>
          </a:p>
          <a:p>
            <a:pPr indent="0" lvl="0" marL="0" rtl="0" algn="just">
              <a:spcBef>
                <a:spcPts val="0"/>
              </a:spcBef>
              <a:spcAft>
                <a:spcPts val="0"/>
              </a:spcAft>
              <a:buNone/>
            </a:pPr>
            <a:r>
              <a:rPr lang="en-US" sz="1100"/>
              <a:t>Our bike tours are perfect half-day activities suitable for high-school, college &amp; university students and an ideal </a:t>
            </a:r>
            <a:r>
              <a:rPr lang="en-US" sz="1100"/>
              <a:t>environment-friendly</a:t>
            </a:r>
            <a:r>
              <a:rPr lang="en-US" sz="1100"/>
              <a:t> team building activity for company incentives.</a:t>
            </a:r>
            <a:endParaRPr sz="1100"/>
          </a:p>
          <a:p>
            <a:pPr indent="0" lvl="0" marL="0" rtl="0" algn="just">
              <a:spcBef>
                <a:spcPts val="0"/>
              </a:spcBef>
              <a:spcAft>
                <a:spcPts val="0"/>
              </a:spcAft>
              <a:buNone/>
            </a:pPr>
            <a:r>
              <a:rPr lang="en-US" sz="1000">
                <a:solidFill>
                  <a:srgbClr val="494429"/>
                </a:solidFill>
              </a:rPr>
              <a:t> </a:t>
            </a:r>
            <a:endParaRPr sz="1000">
              <a:solidFill>
                <a:srgbClr val="494429"/>
              </a:solidFill>
            </a:endParaRPr>
          </a:p>
        </p:txBody>
      </p:sp>
      <p:sp>
        <p:nvSpPr>
          <p:cNvPr id="138" name="Google Shape;138;p20"/>
          <p:cNvSpPr txBox="1"/>
          <p:nvPr/>
        </p:nvSpPr>
        <p:spPr>
          <a:xfrm>
            <a:off x="1634925" y="6948000"/>
            <a:ext cx="5078700" cy="1637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b="1" lang="en-US" sz="1100"/>
              <a:t>Safety is our No 1 priority, therefore:</a:t>
            </a:r>
            <a:endParaRPr b="1" sz="1100"/>
          </a:p>
          <a:p>
            <a:pPr indent="-298450" lvl="0" marL="457200" rtl="0" algn="just">
              <a:spcBef>
                <a:spcPts val="0"/>
              </a:spcBef>
              <a:spcAft>
                <a:spcPts val="0"/>
              </a:spcAft>
              <a:buClr>
                <a:srgbClr val="000000"/>
              </a:buClr>
              <a:buSzPts val="1100"/>
              <a:buChar char="❖"/>
            </a:pPr>
            <a:r>
              <a:rPr lang="en-US" sz="1100"/>
              <a:t>We limit the size of the group up to 12 participants per tour leader.</a:t>
            </a:r>
            <a:endParaRPr sz="1100"/>
          </a:p>
          <a:p>
            <a:pPr indent="-298450" lvl="0" marL="457200" rtl="0" algn="just">
              <a:spcBef>
                <a:spcPts val="0"/>
              </a:spcBef>
              <a:spcAft>
                <a:spcPts val="0"/>
              </a:spcAft>
              <a:buClr>
                <a:srgbClr val="000000"/>
              </a:buClr>
              <a:buSzPts val="1100"/>
              <a:buChar char="❖"/>
            </a:pPr>
            <a:r>
              <a:rPr lang="en-US" sz="1100"/>
              <a:t>We design our bike tours on car-free zones, pedestrian areas and bike lanes.</a:t>
            </a:r>
            <a:endParaRPr sz="1100"/>
          </a:p>
          <a:p>
            <a:pPr indent="-298450" lvl="0" marL="457200" rtl="0" algn="just">
              <a:spcBef>
                <a:spcPts val="0"/>
              </a:spcBef>
              <a:spcAft>
                <a:spcPts val="0"/>
              </a:spcAft>
              <a:buClr>
                <a:srgbClr val="000000"/>
              </a:buClr>
              <a:buSzPts val="1100"/>
              <a:buChar char="❖"/>
            </a:pPr>
            <a:r>
              <a:rPr lang="en-US" sz="1100"/>
              <a:t>We have a permanent staff of well-trained tour leaders.</a:t>
            </a:r>
            <a:endParaRPr sz="1100"/>
          </a:p>
          <a:p>
            <a:pPr indent="-298450" lvl="0" marL="457200" rtl="0" algn="just">
              <a:spcBef>
                <a:spcPts val="0"/>
              </a:spcBef>
              <a:spcAft>
                <a:spcPts val="0"/>
              </a:spcAft>
              <a:buClr>
                <a:srgbClr val="000000"/>
              </a:buClr>
              <a:buSzPts val="1100"/>
              <a:buChar char="❖"/>
            </a:pPr>
            <a:r>
              <a:rPr lang="en-US" sz="1100"/>
              <a:t>We have a dedicated team for our daily bike maintenance.</a:t>
            </a:r>
            <a:endParaRPr sz="1100"/>
          </a:p>
          <a:p>
            <a:pPr indent="-298450" lvl="0" marL="457200" rtl="0" algn="just">
              <a:spcBef>
                <a:spcPts val="0"/>
              </a:spcBef>
              <a:spcAft>
                <a:spcPts val="0"/>
              </a:spcAft>
              <a:buClr>
                <a:srgbClr val="000000"/>
              </a:buClr>
              <a:buSzPts val="1100"/>
              <a:buChar char="❖"/>
            </a:pPr>
            <a:r>
              <a:rPr lang="en-US" sz="1100"/>
              <a:t>We are constantly renewing our bike fleet.</a:t>
            </a:r>
            <a:endParaRPr sz="1100"/>
          </a:p>
          <a:p>
            <a:pPr indent="-298450" lvl="0" marL="457200" rtl="0" algn="just">
              <a:spcBef>
                <a:spcPts val="0"/>
              </a:spcBef>
              <a:spcAft>
                <a:spcPts val="0"/>
              </a:spcAft>
              <a:buClr>
                <a:schemeClr val="dk1"/>
              </a:buClr>
              <a:buSzPts val="1100"/>
              <a:buChar char="❖"/>
            </a:pPr>
            <a:r>
              <a:rPr lang="en-US" sz="1100">
                <a:solidFill>
                  <a:schemeClr val="dk1"/>
                </a:solidFill>
              </a:rPr>
              <a:t>We strongly suggest to our guests to wear a helmet during the tour, </a:t>
            </a:r>
            <a:r>
              <a:rPr lang="en-US" sz="1100"/>
              <a:t>although it is not mandatory in Greece. </a:t>
            </a:r>
            <a:endParaRPr sz="1100"/>
          </a:p>
        </p:txBody>
      </p:sp>
      <p:cxnSp>
        <p:nvCxnSpPr>
          <p:cNvPr id="139" name="Google Shape;139;p20"/>
          <p:cNvCxnSpPr/>
          <p:nvPr/>
        </p:nvCxnSpPr>
        <p:spPr>
          <a:xfrm flipH="1" rot="10800000">
            <a:off x="137100" y="712888"/>
            <a:ext cx="6583800" cy="27300"/>
          </a:xfrm>
          <a:prstGeom prst="straightConnector1">
            <a:avLst/>
          </a:prstGeom>
          <a:noFill/>
          <a:ln cap="flat" cmpd="sng" w="9525">
            <a:solidFill>
              <a:schemeClr val="dk2"/>
            </a:solidFill>
            <a:prstDash val="solid"/>
            <a:round/>
            <a:headEnd len="med" w="med" type="none"/>
            <a:tailEnd len="med" w="med" type="none"/>
          </a:ln>
          <a:effectLst>
            <a:outerShdw blurRad="57150" rotWithShape="0" algn="bl" dir="5400000" dist="19050">
              <a:srgbClr val="4A86E8">
                <a:alpha val="50000"/>
              </a:srgbClr>
            </a:outerShdw>
          </a:effectLst>
        </p:spPr>
      </p:cxnSp>
      <p:cxnSp>
        <p:nvCxnSpPr>
          <p:cNvPr id="140" name="Google Shape;140;p20"/>
          <p:cNvCxnSpPr/>
          <p:nvPr/>
        </p:nvCxnSpPr>
        <p:spPr>
          <a:xfrm flipH="1" rot="10800000">
            <a:off x="129975" y="3351863"/>
            <a:ext cx="6583800" cy="27300"/>
          </a:xfrm>
          <a:prstGeom prst="straightConnector1">
            <a:avLst/>
          </a:prstGeom>
          <a:noFill/>
          <a:ln cap="flat" cmpd="sng" w="9525">
            <a:solidFill>
              <a:schemeClr val="dk2"/>
            </a:solidFill>
            <a:prstDash val="solid"/>
            <a:round/>
            <a:headEnd len="med" w="med" type="none"/>
            <a:tailEnd len="med" w="med" type="none"/>
          </a:ln>
          <a:effectLst>
            <a:outerShdw blurRad="57150" rotWithShape="0" algn="bl" dir="5400000" dist="19050">
              <a:srgbClr val="4A86E8">
                <a:alpha val="50000"/>
              </a:srgbClr>
            </a:outerShdw>
          </a:effectLst>
        </p:spPr>
      </p:cxnSp>
      <p:pic>
        <p:nvPicPr>
          <p:cNvPr id="141" name="Google Shape;141;p20"/>
          <p:cNvPicPr preferRelativeResize="0"/>
          <p:nvPr/>
        </p:nvPicPr>
        <p:blipFill>
          <a:blip r:embed="rId8">
            <a:alphaModFix/>
          </a:blip>
          <a:stretch>
            <a:fillRect/>
          </a:stretch>
        </p:blipFill>
        <p:spPr>
          <a:xfrm>
            <a:off x="246750" y="9192176"/>
            <a:ext cx="1106998" cy="185950"/>
          </a:xfrm>
          <a:prstGeom prst="rect">
            <a:avLst/>
          </a:prstGeom>
          <a:noFill/>
          <a:ln>
            <a:noFill/>
          </a:ln>
        </p:spPr>
      </p:pic>
      <p:pic>
        <p:nvPicPr>
          <p:cNvPr id="142" name="Google Shape;142;p20"/>
          <p:cNvPicPr preferRelativeResize="0"/>
          <p:nvPr/>
        </p:nvPicPr>
        <p:blipFill>
          <a:blip r:embed="rId9">
            <a:alphaModFix/>
          </a:blip>
          <a:stretch>
            <a:fillRect/>
          </a:stretch>
        </p:blipFill>
        <p:spPr>
          <a:xfrm>
            <a:off x="246752" y="8915475"/>
            <a:ext cx="1107002" cy="189500"/>
          </a:xfrm>
          <a:prstGeom prst="rect">
            <a:avLst/>
          </a:prstGeom>
          <a:noFill/>
          <a:ln>
            <a:noFill/>
          </a:ln>
        </p:spPr>
      </p:pic>
      <p:pic>
        <p:nvPicPr>
          <p:cNvPr id="143" name="Google Shape;143;p20"/>
          <p:cNvPicPr preferRelativeResize="0"/>
          <p:nvPr/>
        </p:nvPicPr>
        <p:blipFill>
          <a:blip r:embed="rId10">
            <a:alphaModFix/>
          </a:blip>
          <a:stretch>
            <a:fillRect/>
          </a:stretch>
        </p:blipFill>
        <p:spPr>
          <a:xfrm>
            <a:off x="246750" y="9465325"/>
            <a:ext cx="1106998" cy="140526"/>
          </a:xfrm>
          <a:prstGeom prst="rect">
            <a:avLst/>
          </a:prstGeom>
          <a:noFill/>
          <a:ln>
            <a:noFill/>
          </a:ln>
        </p:spPr>
      </p:pic>
      <p:sp>
        <p:nvSpPr>
          <p:cNvPr id="144" name="Google Shape;144;p20"/>
          <p:cNvSpPr txBox="1"/>
          <p:nvPr/>
        </p:nvSpPr>
        <p:spPr>
          <a:xfrm>
            <a:off x="374025" y="4025900"/>
            <a:ext cx="852300" cy="594000"/>
          </a:xfrm>
          <a:prstGeom prst="rect">
            <a:avLst/>
          </a:prstGeom>
          <a:noFill/>
          <a:ln cap="flat" cmpd="sng" w="28575">
            <a:solidFill>
              <a:srgbClr val="E36C09"/>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E36C09"/>
                </a:solidFill>
                <a:latin typeface="Impact"/>
                <a:ea typeface="Impact"/>
                <a:cs typeface="Impact"/>
                <a:sym typeface="Impact"/>
              </a:rPr>
              <a:t>Our Services</a:t>
            </a:r>
            <a:endParaRPr>
              <a:solidFill>
                <a:srgbClr val="E36C09"/>
              </a:solidFill>
              <a:latin typeface="Impact"/>
              <a:ea typeface="Impact"/>
              <a:cs typeface="Impact"/>
              <a:sym typeface="Impact"/>
            </a:endParaRPr>
          </a:p>
        </p:txBody>
      </p:sp>
      <p:sp>
        <p:nvSpPr>
          <p:cNvPr id="145" name="Google Shape;145;p20"/>
          <p:cNvSpPr txBox="1"/>
          <p:nvPr/>
        </p:nvSpPr>
        <p:spPr>
          <a:xfrm>
            <a:off x="374100" y="5883675"/>
            <a:ext cx="852300" cy="594000"/>
          </a:xfrm>
          <a:prstGeom prst="rect">
            <a:avLst/>
          </a:prstGeom>
          <a:noFill/>
          <a:ln cap="flat" cmpd="sng" w="28575">
            <a:solidFill>
              <a:srgbClr val="E36C0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E36C09"/>
                </a:solidFill>
                <a:latin typeface="Impact"/>
                <a:ea typeface="Impact"/>
                <a:cs typeface="Impact"/>
                <a:sym typeface="Impact"/>
              </a:rPr>
              <a:t>Our Team</a:t>
            </a:r>
            <a:endParaRPr>
              <a:solidFill>
                <a:srgbClr val="E36C09"/>
              </a:solidFill>
              <a:latin typeface="Impact"/>
              <a:ea typeface="Impact"/>
              <a:cs typeface="Impact"/>
              <a:sym typeface="Impact"/>
            </a:endParaRPr>
          </a:p>
        </p:txBody>
      </p:sp>
      <p:sp>
        <p:nvSpPr>
          <p:cNvPr id="146" name="Google Shape;146;p20"/>
          <p:cNvSpPr txBox="1"/>
          <p:nvPr/>
        </p:nvSpPr>
        <p:spPr>
          <a:xfrm>
            <a:off x="374100" y="7469700"/>
            <a:ext cx="852300" cy="594000"/>
          </a:xfrm>
          <a:prstGeom prst="rect">
            <a:avLst/>
          </a:prstGeom>
          <a:noFill/>
          <a:ln cap="flat" cmpd="sng" w="28575">
            <a:solidFill>
              <a:srgbClr val="E36C0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E36C09"/>
                </a:solidFill>
                <a:latin typeface="Impact"/>
                <a:ea typeface="Impact"/>
                <a:cs typeface="Impact"/>
                <a:sym typeface="Impact"/>
              </a:rPr>
              <a:t>Safety First</a:t>
            </a:r>
            <a:endParaRPr>
              <a:solidFill>
                <a:srgbClr val="E36C09"/>
              </a:solidFill>
              <a:latin typeface="Impact"/>
              <a:ea typeface="Impact"/>
              <a:cs typeface="Impact"/>
              <a:sym typeface="Impact"/>
            </a:endParaRPr>
          </a:p>
        </p:txBody>
      </p:sp>
      <p:pic>
        <p:nvPicPr>
          <p:cNvPr id="147" name="Google Shape;147;p20"/>
          <p:cNvPicPr preferRelativeResize="0"/>
          <p:nvPr/>
        </p:nvPicPr>
        <p:blipFill>
          <a:blip r:embed="rId11">
            <a:alphaModFix/>
          </a:blip>
          <a:stretch>
            <a:fillRect/>
          </a:stretch>
        </p:blipFill>
        <p:spPr>
          <a:xfrm>
            <a:off x="2348375" y="2608495"/>
            <a:ext cx="712850" cy="539405"/>
          </a:xfrm>
          <a:prstGeom prst="rect">
            <a:avLst/>
          </a:prstGeom>
          <a:noFill/>
          <a:ln>
            <a:noFill/>
          </a:ln>
        </p:spPr>
      </p:pic>
      <p:pic>
        <p:nvPicPr>
          <p:cNvPr id="148" name="Google Shape;148;p20"/>
          <p:cNvPicPr preferRelativeResize="0"/>
          <p:nvPr/>
        </p:nvPicPr>
        <p:blipFill>
          <a:blip r:embed="rId12">
            <a:alphaModFix/>
          </a:blip>
          <a:stretch>
            <a:fillRect/>
          </a:stretch>
        </p:blipFill>
        <p:spPr>
          <a:xfrm>
            <a:off x="3228132" y="2581200"/>
            <a:ext cx="522096" cy="594000"/>
          </a:xfrm>
          <a:prstGeom prst="rect">
            <a:avLst/>
          </a:prstGeom>
          <a:noFill/>
          <a:ln>
            <a:noFill/>
          </a:ln>
        </p:spPr>
      </p:pic>
      <p:pic>
        <p:nvPicPr>
          <p:cNvPr id="149" name="Google Shape;149;p20"/>
          <p:cNvPicPr preferRelativeResize="0"/>
          <p:nvPr/>
        </p:nvPicPr>
        <p:blipFill rotWithShape="1">
          <a:blip r:embed="rId13">
            <a:alphaModFix/>
          </a:blip>
          <a:srcRect b="14998" l="12994" r="13002" t="16512"/>
          <a:stretch/>
        </p:blipFill>
        <p:spPr>
          <a:xfrm>
            <a:off x="3926789" y="2608500"/>
            <a:ext cx="582836" cy="53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1"/>
          <p:cNvPicPr preferRelativeResize="0"/>
          <p:nvPr/>
        </p:nvPicPr>
        <p:blipFill rotWithShape="1">
          <a:blip r:embed="rId3">
            <a:alphaModFix/>
          </a:blip>
          <a:srcRect b="0" l="0" r="8800" t="0"/>
          <a:stretch/>
        </p:blipFill>
        <p:spPr>
          <a:xfrm>
            <a:off x="0" y="-15725"/>
            <a:ext cx="6857999" cy="3600576"/>
          </a:xfrm>
          <a:prstGeom prst="rect">
            <a:avLst/>
          </a:prstGeom>
          <a:noFill/>
          <a:ln>
            <a:noFill/>
          </a:ln>
        </p:spPr>
      </p:pic>
      <p:sp>
        <p:nvSpPr>
          <p:cNvPr id="155" name="Google Shape;155;p21"/>
          <p:cNvSpPr txBox="1"/>
          <p:nvPr>
            <p:ph idx="1" type="subTitle"/>
          </p:nvPr>
        </p:nvSpPr>
        <p:spPr>
          <a:xfrm>
            <a:off x="-12762" y="4339700"/>
            <a:ext cx="6883500" cy="1529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rgbClr val="634E33"/>
                </a:solidFill>
                <a:latin typeface="Impact"/>
                <a:ea typeface="Impact"/>
                <a:cs typeface="Impact"/>
                <a:sym typeface="Impact"/>
              </a:rPr>
              <a:t>The best outdoor activity in Athens</a:t>
            </a:r>
            <a:endParaRPr sz="2400">
              <a:solidFill>
                <a:srgbClr val="634E33"/>
              </a:solidFill>
              <a:latin typeface="Impact"/>
              <a:ea typeface="Impact"/>
              <a:cs typeface="Impact"/>
              <a:sym typeface="Impact"/>
            </a:endParaRPr>
          </a:p>
          <a:p>
            <a:pPr indent="0" lvl="0" marL="0" rtl="0" algn="just">
              <a:lnSpc>
                <a:spcPct val="115000"/>
              </a:lnSpc>
              <a:spcBef>
                <a:spcPts val="0"/>
              </a:spcBef>
              <a:spcAft>
                <a:spcPts val="0"/>
              </a:spcAft>
              <a:buClr>
                <a:schemeClr val="dk1"/>
              </a:buClr>
              <a:buSzPts val="1100"/>
              <a:buFont typeface="Arial"/>
              <a:buNone/>
            </a:pPr>
            <a:r>
              <a:rPr lang="en-US" sz="1100">
                <a:solidFill>
                  <a:srgbClr val="000000"/>
                </a:solidFill>
                <a:latin typeface="Arial"/>
                <a:ea typeface="Arial"/>
                <a:cs typeface="Arial"/>
                <a:sym typeface="Arial"/>
              </a:rPr>
              <a:t>Have fun while cycling and uncovering the charms of Athens with our city bike tour! Ride around the historic center at a relaxed pace, using a safe traffic-free route.</a:t>
            </a:r>
            <a:endParaRPr sz="1100">
              <a:solidFill>
                <a:srgbClr val="000000"/>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en-US" sz="1100">
                <a:solidFill>
                  <a:srgbClr val="000000"/>
                </a:solidFill>
                <a:latin typeface="Arial"/>
                <a:ea typeface="Arial"/>
                <a:cs typeface="Arial"/>
                <a:sym typeface="Arial"/>
              </a:rPr>
              <a:t>You will get to know Athens from a different point of view, passing by all the must-see locations and many hidden spots. Our aim is to make your stay in Athens the most pleasant one. By the end of the tour you will be enlightened with a useful list of tips and suggestions about the city. </a:t>
            </a:r>
            <a:endParaRPr sz="1000">
              <a:solidFill>
                <a:srgbClr val="000000"/>
              </a:solidFill>
              <a:latin typeface="Arial"/>
              <a:ea typeface="Arial"/>
              <a:cs typeface="Arial"/>
              <a:sym typeface="Arial"/>
            </a:endParaRPr>
          </a:p>
        </p:txBody>
      </p:sp>
      <p:sp>
        <p:nvSpPr>
          <p:cNvPr id="156" name="Google Shape;156;p21"/>
          <p:cNvSpPr txBox="1"/>
          <p:nvPr/>
        </p:nvSpPr>
        <p:spPr>
          <a:xfrm>
            <a:off x="0" y="3584850"/>
            <a:ext cx="6858000" cy="271800"/>
          </a:xfrm>
          <a:prstGeom prst="rect">
            <a:avLst/>
          </a:prstGeom>
          <a:solidFill>
            <a:srgbClr val="634E33"/>
          </a:solidFill>
          <a:ln>
            <a:noFill/>
          </a:ln>
        </p:spPr>
        <p:txBody>
          <a:bodyPr anchorCtr="0" anchor="ctr" bIns="45700" lIns="91425" spcFirstLastPara="1" rIns="91425" wrap="square" tIns="45700">
            <a:noAutofit/>
          </a:bodyPr>
          <a:lstStyle/>
          <a:p>
            <a:pPr indent="0" lvl="1" marL="0" marR="0" rtl="0" algn="ctr">
              <a:spcBef>
                <a:spcPts val="0"/>
              </a:spcBef>
              <a:spcAft>
                <a:spcPts val="0"/>
              </a:spcAft>
              <a:buNone/>
            </a:pPr>
            <a:r>
              <a:rPr lang="en-US" sz="1200">
                <a:solidFill>
                  <a:srgbClr val="FFFFFF"/>
                </a:solidFill>
              </a:rPr>
              <a:t>Duration: about 3.5 hours		Distance:</a:t>
            </a:r>
            <a:r>
              <a:rPr i="0" lang="en-US" sz="1200" u="none" cap="none" strike="noStrike">
                <a:solidFill>
                  <a:srgbClr val="FFFFFF"/>
                </a:solidFill>
              </a:rPr>
              <a:t> about </a:t>
            </a:r>
            <a:r>
              <a:rPr lang="en-US" sz="1200">
                <a:solidFill>
                  <a:srgbClr val="FFFFFF"/>
                </a:solidFill>
              </a:rPr>
              <a:t>9 </a:t>
            </a:r>
            <a:r>
              <a:rPr i="0" lang="en-US" sz="1200" u="none" cap="none" strike="noStrike">
                <a:solidFill>
                  <a:srgbClr val="FFFFFF"/>
                </a:solidFill>
              </a:rPr>
              <a:t>km</a:t>
            </a:r>
            <a:r>
              <a:rPr lang="en-US" sz="1200">
                <a:solidFill>
                  <a:srgbClr val="FFFFFF"/>
                </a:solidFill>
              </a:rPr>
              <a:t>		Available in: English</a:t>
            </a:r>
            <a:endParaRPr sz="1200">
              <a:solidFill>
                <a:srgbClr val="FFFFFF"/>
              </a:solidFill>
            </a:endParaRPr>
          </a:p>
        </p:txBody>
      </p:sp>
      <p:graphicFrame>
        <p:nvGraphicFramePr>
          <p:cNvPr id="157" name="Google Shape;157;p21"/>
          <p:cNvGraphicFramePr/>
          <p:nvPr/>
        </p:nvGraphicFramePr>
        <p:xfrm>
          <a:off x="25536" y="7711924"/>
          <a:ext cx="3000000" cy="3000000"/>
        </p:xfrm>
        <a:graphic>
          <a:graphicData uri="http://schemas.openxmlformats.org/drawingml/2006/table">
            <a:tbl>
              <a:tblPr bandRow="1" firstRow="1">
                <a:noFill/>
                <a:tableStyleId>{8A61881E-92BE-4B4E-8016-406A994FB0E7}</a:tableStyleId>
              </a:tblPr>
              <a:tblGrid>
                <a:gridCol w="2790400"/>
                <a:gridCol w="4016525"/>
              </a:tblGrid>
              <a:tr h="289525">
                <a:tc>
                  <a:txBody>
                    <a:bodyPr/>
                    <a:lstStyle/>
                    <a:p>
                      <a:pPr indent="0" lvl="0" marL="0" marR="0" rtl="0" algn="ctr">
                        <a:lnSpc>
                          <a:spcPct val="100000"/>
                        </a:lnSpc>
                        <a:spcBef>
                          <a:spcPts val="0"/>
                        </a:spcBef>
                        <a:spcAft>
                          <a:spcPts val="0"/>
                        </a:spcAft>
                        <a:buClr>
                          <a:schemeClr val="dk1"/>
                        </a:buClr>
                        <a:buSzPts val="1000"/>
                        <a:buFont typeface="Calibri"/>
                        <a:buNone/>
                      </a:pPr>
                      <a:r>
                        <a:rPr lang="en-US" sz="1100">
                          <a:solidFill>
                            <a:srgbClr val="FFFFFF"/>
                          </a:solidFill>
                          <a:latin typeface="Arial"/>
                          <a:ea typeface="Arial"/>
                          <a:cs typeface="Arial"/>
                          <a:sym typeface="Arial"/>
                        </a:rPr>
                        <a:t>INCLUSIONS</a:t>
                      </a:r>
                      <a:endParaRPr sz="1100" u="none" cap="none" strike="noStrike">
                        <a:solidFill>
                          <a:srgbClr val="FFFFFF"/>
                        </a:solidFill>
                        <a:latin typeface="Arial"/>
                        <a:ea typeface="Arial"/>
                        <a:cs typeface="Arial"/>
                        <a:sym typeface="Arial"/>
                      </a:endParaRPr>
                    </a:p>
                  </a:txBody>
                  <a:tcPr marT="49525" marB="49525" marR="91450" marL="91450">
                    <a:solidFill>
                      <a:srgbClr val="634E33"/>
                    </a:solidFill>
                  </a:tcPr>
                </a:tc>
                <a:tc>
                  <a:txBody>
                    <a:bodyPr/>
                    <a:lstStyle/>
                    <a:p>
                      <a:pPr indent="0" lvl="0" marL="0" marR="0" rtl="0" algn="ctr">
                        <a:lnSpc>
                          <a:spcPct val="100000"/>
                        </a:lnSpc>
                        <a:spcBef>
                          <a:spcPts val="0"/>
                        </a:spcBef>
                        <a:spcAft>
                          <a:spcPts val="0"/>
                        </a:spcAft>
                        <a:buClr>
                          <a:schemeClr val="dk1"/>
                        </a:buClr>
                        <a:buSzPts val="1000"/>
                        <a:buFont typeface="Calibri"/>
                        <a:buNone/>
                      </a:pPr>
                      <a:r>
                        <a:rPr lang="en-US" sz="1100">
                          <a:solidFill>
                            <a:srgbClr val="FFFFFF"/>
                          </a:solidFill>
                          <a:latin typeface="Arial"/>
                          <a:ea typeface="Arial"/>
                          <a:cs typeface="Arial"/>
                          <a:sym typeface="Arial"/>
                        </a:rPr>
                        <a:t>INFO &amp; PRICING</a:t>
                      </a:r>
                      <a:endParaRPr sz="1100" u="none" cap="none" strike="noStrike">
                        <a:solidFill>
                          <a:srgbClr val="FFFFFF"/>
                        </a:solidFill>
                        <a:latin typeface="Arial"/>
                        <a:ea typeface="Arial"/>
                        <a:cs typeface="Arial"/>
                        <a:sym typeface="Arial"/>
                      </a:endParaRPr>
                    </a:p>
                  </a:txBody>
                  <a:tcPr marT="49525" marB="49525" marR="91450" marL="91450">
                    <a:solidFill>
                      <a:srgbClr val="634E33"/>
                    </a:solidFill>
                  </a:tcPr>
                </a:tc>
              </a:tr>
              <a:tr h="315525">
                <a:tc rowSpan="5">
                  <a:txBody>
                    <a:bodyPr/>
                    <a:lstStyle/>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Tour leader</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Bikes and helmets</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Athens ’Things-to-do’ list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Coffee break (Greek coffee or ice cream)</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Third party liability insurance</a:t>
                      </a:r>
                      <a:endParaRPr sz="1100">
                        <a:solidFill>
                          <a:srgbClr val="000000"/>
                        </a:solidFill>
                        <a:latin typeface="Arial"/>
                        <a:ea typeface="Arial"/>
                        <a:cs typeface="Arial"/>
                        <a:sym typeface="Arial"/>
                      </a:endParaRPr>
                    </a:p>
                    <a:p>
                      <a:pPr indent="0" lvl="0" marL="457200" rtl="0" algn="l">
                        <a:spcBef>
                          <a:spcPts val="0"/>
                        </a:spcBef>
                        <a:spcAft>
                          <a:spcPts val="0"/>
                        </a:spcAft>
                        <a:buNone/>
                      </a:pPr>
                      <a:r>
                        <a:t/>
                      </a:r>
                      <a:endParaRPr sz="1100">
                        <a:solidFill>
                          <a:srgbClr val="000000"/>
                        </a:solidFill>
                        <a:latin typeface="Arial"/>
                        <a:ea typeface="Arial"/>
                        <a:cs typeface="Arial"/>
                        <a:sym typeface="Arial"/>
                      </a:endParaRPr>
                    </a:p>
                  </a:txBody>
                  <a:tcPr marT="49525" marB="49525" marR="91450" marL="91450">
                    <a:solidFill>
                      <a:srgbClr val="D9D9D9"/>
                    </a:solidFill>
                  </a:tcPr>
                </a:tc>
                <a:tc rowSpan="5">
                  <a:txBody>
                    <a:bodyPr/>
                    <a:lstStyle/>
                    <a:p>
                      <a:pPr indent="0" lvl="0" marL="0" rtl="0" algn="l">
                        <a:spcBef>
                          <a:spcPts val="0"/>
                        </a:spcBef>
                        <a:spcAft>
                          <a:spcPts val="0"/>
                        </a:spcAft>
                        <a:buSzPts val="1100"/>
                        <a:buFont typeface="Arial"/>
                        <a:buNone/>
                      </a:pPr>
                      <a:r>
                        <a:rPr b="1" lang="en-US" sz="1100">
                          <a:solidFill>
                            <a:srgbClr val="000000"/>
                          </a:solidFill>
                          <a:latin typeface="Arial"/>
                          <a:ea typeface="Arial"/>
                          <a:cs typeface="Arial"/>
                          <a:sym typeface="Arial"/>
                        </a:rPr>
                        <a:t>Starting time: </a:t>
                      </a:r>
                      <a:r>
                        <a:rPr lang="en-US" sz="1100">
                          <a:solidFill>
                            <a:srgbClr val="000000"/>
                          </a:solidFill>
                          <a:latin typeface="Arial"/>
                          <a:ea typeface="Arial"/>
                          <a:cs typeface="Arial"/>
                          <a:sym typeface="Arial"/>
                        </a:rPr>
                        <a:t>9:30 am</a:t>
                      </a:r>
                      <a:endParaRPr sz="1100">
                        <a:solidFill>
                          <a:srgbClr val="000000"/>
                        </a:solidFill>
                        <a:latin typeface="Arial"/>
                        <a:ea typeface="Arial"/>
                        <a:cs typeface="Arial"/>
                        <a:sym typeface="Arial"/>
                      </a:endParaRPr>
                    </a:p>
                    <a:p>
                      <a:pPr indent="0" lvl="0" marL="0" rtl="0" algn="l">
                        <a:spcBef>
                          <a:spcPts val="0"/>
                        </a:spcBef>
                        <a:spcAft>
                          <a:spcPts val="0"/>
                        </a:spcAft>
                        <a:buSzPts val="1100"/>
                        <a:buFont typeface="Arial"/>
                        <a:buNone/>
                      </a:pPr>
                      <a:r>
                        <a:rPr b="1" lang="en-US" sz="1100">
                          <a:solidFill>
                            <a:srgbClr val="000000"/>
                          </a:solidFill>
                          <a:latin typeface="Arial"/>
                          <a:ea typeface="Arial"/>
                          <a:cs typeface="Arial"/>
                          <a:sym typeface="Arial"/>
                        </a:rPr>
                        <a:t>Starting/Ending point: </a:t>
                      </a:r>
                      <a:r>
                        <a:rPr lang="en-US" sz="1100">
                          <a:solidFill>
                            <a:srgbClr val="000000"/>
                          </a:solidFill>
                          <a:latin typeface="Arial"/>
                          <a:ea typeface="Arial"/>
                          <a:cs typeface="Arial"/>
                          <a:sym typeface="Arial"/>
                        </a:rPr>
                        <a:t>16, Athanasiou Diakou str, Athens</a:t>
                      </a:r>
                      <a:endParaRPr sz="1100">
                        <a:solidFill>
                          <a:srgbClr val="000000"/>
                        </a:solidFill>
                        <a:latin typeface="Arial"/>
                        <a:ea typeface="Arial"/>
                        <a:cs typeface="Arial"/>
                        <a:sym typeface="Arial"/>
                      </a:endParaRPr>
                    </a:p>
                    <a:p>
                      <a:pPr indent="0" lvl="0" marL="0" rtl="0" algn="l">
                        <a:spcBef>
                          <a:spcPts val="0"/>
                        </a:spcBef>
                        <a:spcAft>
                          <a:spcPts val="0"/>
                        </a:spcAft>
                        <a:buSzPts val="1100"/>
                        <a:buFont typeface="Arial"/>
                        <a:buNone/>
                      </a:pPr>
                      <a:r>
                        <a:rPr b="1" lang="en-US" sz="1100">
                          <a:solidFill>
                            <a:srgbClr val="000000"/>
                          </a:solidFill>
                          <a:latin typeface="Arial"/>
                          <a:ea typeface="Arial"/>
                          <a:cs typeface="Arial"/>
                          <a:sym typeface="Arial"/>
                        </a:rPr>
                        <a:t>Days Offered: </a:t>
                      </a:r>
                      <a:r>
                        <a:rPr lang="en-US" sz="1100">
                          <a:solidFill>
                            <a:srgbClr val="000000"/>
                          </a:solidFill>
                          <a:latin typeface="Arial"/>
                          <a:ea typeface="Arial"/>
                          <a:cs typeface="Arial"/>
                          <a:sym typeface="Arial"/>
                        </a:rPr>
                        <a:t>Daily, 365 days/year</a:t>
                      </a:r>
                      <a:br>
                        <a:rPr lang="en-US" sz="1100">
                          <a:solidFill>
                            <a:srgbClr val="000000"/>
                          </a:solidFill>
                          <a:latin typeface="Arial"/>
                          <a:ea typeface="Arial"/>
                          <a:cs typeface="Arial"/>
                          <a:sym typeface="Arial"/>
                        </a:rPr>
                      </a:br>
                      <a:r>
                        <a:rPr b="1" lang="en-US" sz="1100">
                          <a:solidFill>
                            <a:srgbClr val="000000"/>
                          </a:solidFill>
                          <a:latin typeface="Arial"/>
                          <a:ea typeface="Arial"/>
                          <a:cs typeface="Arial"/>
                          <a:sym typeface="Arial"/>
                        </a:rPr>
                        <a:t>Team size: </a:t>
                      </a:r>
                      <a:r>
                        <a:rPr lang="en-US" sz="1100">
                          <a:solidFill>
                            <a:srgbClr val="000000"/>
                          </a:solidFill>
                          <a:latin typeface="Arial"/>
                          <a:ea typeface="Arial"/>
                          <a:cs typeface="Arial"/>
                          <a:sym typeface="Arial"/>
                        </a:rPr>
                        <a:t>1-12 pax. </a:t>
                      </a:r>
                      <a:endParaRPr sz="1100">
                        <a:solidFill>
                          <a:srgbClr val="000000"/>
                        </a:solidFill>
                        <a:latin typeface="Arial"/>
                        <a:ea typeface="Arial"/>
                        <a:cs typeface="Arial"/>
                        <a:sym typeface="Arial"/>
                      </a:endParaRPr>
                    </a:p>
                    <a:p>
                      <a:pPr indent="0" lvl="0" marL="0" rtl="0" algn="l">
                        <a:spcBef>
                          <a:spcPts val="0"/>
                        </a:spcBef>
                        <a:spcAft>
                          <a:spcPts val="0"/>
                        </a:spcAft>
                        <a:buSzPts val="1100"/>
                        <a:buFont typeface="Arial"/>
                        <a:buNone/>
                      </a:pPr>
                      <a:r>
                        <a:rPr b="1" lang="en-US" sz="1100">
                          <a:solidFill>
                            <a:srgbClr val="000000"/>
                          </a:solidFill>
                          <a:latin typeface="Arial"/>
                          <a:ea typeface="Arial"/>
                          <a:cs typeface="Arial"/>
                          <a:sym typeface="Arial"/>
                        </a:rPr>
                        <a:t>Minimum age:</a:t>
                      </a:r>
                      <a:r>
                        <a:rPr lang="en-US" sz="1100">
                          <a:solidFill>
                            <a:srgbClr val="000000"/>
                          </a:solidFill>
                          <a:latin typeface="Arial"/>
                          <a:ea typeface="Arial"/>
                          <a:cs typeface="Arial"/>
                          <a:sym typeface="Arial"/>
                        </a:rPr>
                        <a:t> 12 y/o</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b="1" sz="1100">
                        <a:solidFill>
                          <a:srgbClr val="000000"/>
                        </a:solidFill>
                        <a:latin typeface="Arial"/>
                        <a:ea typeface="Arial"/>
                        <a:cs typeface="Arial"/>
                        <a:sym typeface="Arial"/>
                      </a:endParaRPr>
                    </a:p>
                    <a:p>
                      <a:pPr indent="0" lvl="0" marL="0" rtl="0" algn="l">
                        <a:spcBef>
                          <a:spcPts val="0"/>
                        </a:spcBef>
                        <a:spcAft>
                          <a:spcPts val="0"/>
                        </a:spcAft>
                        <a:buNone/>
                      </a:pPr>
                      <a:r>
                        <a:t/>
                      </a:r>
                      <a:endParaRPr b="1" sz="11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txBody>
                  <a:tcPr marT="49525" marB="49525" marR="91450" marL="91450" anchor="ctr">
                    <a:solidFill>
                      <a:srgbClr val="D9D9D9"/>
                    </a:solidFill>
                  </a:tcPr>
                </a:tc>
              </a:tr>
              <a:tr h="315525">
                <a:tc vMerge="1"/>
                <a:tc vMerge="1"/>
              </a:tr>
              <a:tr h="315525">
                <a:tc vMerge="1"/>
                <a:tc vMerge="1"/>
              </a:tr>
              <a:tr h="315525">
                <a:tc vMerge="1"/>
                <a:tc vMerge="1"/>
              </a:tr>
              <a:tr h="486250">
                <a:tc vMerge="1"/>
                <a:tc vMerge="1"/>
              </a:tr>
            </a:tbl>
          </a:graphicData>
        </a:graphic>
      </p:graphicFrame>
      <p:sp>
        <p:nvSpPr>
          <p:cNvPr id="158" name="Google Shape;158;p21"/>
          <p:cNvSpPr/>
          <p:nvPr/>
        </p:nvSpPr>
        <p:spPr>
          <a:xfrm>
            <a:off x="0" y="6294900"/>
            <a:ext cx="6883500" cy="114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634E33"/>
                </a:solidFill>
                <a:latin typeface="Impact"/>
                <a:ea typeface="Impact"/>
                <a:cs typeface="Impact"/>
                <a:sym typeface="Impact"/>
              </a:rPr>
              <a:t>Highlights</a:t>
            </a:r>
            <a:endParaRPr sz="1100">
              <a:solidFill>
                <a:srgbClr val="634E33"/>
              </a:solidFill>
            </a:endParaRPr>
          </a:p>
          <a:p>
            <a:pPr indent="0" lvl="0" marL="0" rtl="0" algn="just">
              <a:spcBef>
                <a:spcPts val="0"/>
              </a:spcBef>
              <a:spcAft>
                <a:spcPts val="0"/>
              </a:spcAft>
              <a:buNone/>
            </a:pPr>
            <a:r>
              <a:rPr lang="en-US" sz="1100"/>
              <a:t>Acropolis Museum, Acropolis panoramic view, National Observatory, Ancient Greek Cemetery of Kerameikos, Thission, Ancient Greek Agora, Roman Agora, Athens City Cathedral, Plaka neighborhood, National Gardens, Presidential Mansion, Panathenaic Stadium, Zappeion Exhibition Hall, Temple of Olympian  Zeus, Hadrian’s Arch.</a:t>
            </a:r>
            <a:endParaRPr sz="1100"/>
          </a:p>
        </p:txBody>
      </p:sp>
      <p:sp>
        <p:nvSpPr>
          <p:cNvPr id="159" name="Google Shape;159;p21"/>
          <p:cNvSpPr/>
          <p:nvPr/>
        </p:nvSpPr>
        <p:spPr>
          <a:xfrm rot="-1672">
            <a:off x="3775025" y="83331"/>
            <a:ext cx="3083700" cy="1024800"/>
          </a:xfrm>
          <a:prstGeom prst="parallelogram">
            <a:avLst>
              <a:gd fmla="val 39527" name="adj"/>
            </a:avLst>
          </a:prstGeom>
          <a:solidFill>
            <a:srgbClr val="634E3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74E13"/>
              </a:solidFill>
            </a:endParaRPr>
          </a:p>
        </p:txBody>
      </p:sp>
      <p:sp>
        <p:nvSpPr>
          <p:cNvPr id="160" name="Google Shape;160;p21"/>
          <p:cNvSpPr txBox="1"/>
          <p:nvPr/>
        </p:nvSpPr>
        <p:spPr>
          <a:xfrm rot="390">
            <a:off x="4078125" y="76200"/>
            <a:ext cx="26454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Impact"/>
                <a:ea typeface="Impact"/>
                <a:cs typeface="Impact"/>
                <a:sym typeface="Impact"/>
              </a:rPr>
              <a:t>Athens Morning </a:t>
            </a:r>
            <a:endParaRPr sz="3000">
              <a:solidFill>
                <a:srgbClr val="FFFFFF"/>
              </a:solidFill>
              <a:latin typeface="Impact"/>
              <a:ea typeface="Impact"/>
              <a:cs typeface="Impact"/>
              <a:sym typeface="Impact"/>
            </a:endParaRPr>
          </a:p>
          <a:p>
            <a:pPr indent="0" lvl="0" marL="0" rtl="0" algn="l">
              <a:spcBef>
                <a:spcPts val="0"/>
              </a:spcBef>
              <a:spcAft>
                <a:spcPts val="0"/>
              </a:spcAft>
              <a:buNone/>
            </a:pPr>
            <a:r>
              <a:rPr lang="en-US" sz="3000">
                <a:solidFill>
                  <a:srgbClr val="FFFFFF"/>
                </a:solidFill>
                <a:latin typeface="Impact"/>
                <a:ea typeface="Impact"/>
                <a:cs typeface="Impact"/>
                <a:sym typeface="Impact"/>
              </a:rPr>
              <a:t> Bike Tour </a:t>
            </a:r>
            <a:endParaRPr sz="2400">
              <a:solidFill>
                <a:srgbClr val="FFFFFF"/>
              </a:solidFill>
              <a:latin typeface="Impact"/>
              <a:ea typeface="Impact"/>
              <a:cs typeface="Impact"/>
              <a:sym typeface="Impact"/>
            </a:endParaRPr>
          </a:p>
        </p:txBody>
      </p:sp>
      <p:pic>
        <p:nvPicPr>
          <p:cNvPr id="161" name="Google Shape;161;p21"/>
          <p:cNvPicPr preferRelativeResize="0"/>
          <p:nvPr/>
        </p:nvPicPr>
        <p:blipFill>
          <a:blip r:embed="rId4">
            <a:alphaModFix/>
          </a:blip>
          <a:stretch>
            <a:fillRect/>
          </a:stretch>
        </p:blipFill>
        <p:spPr>
          <a:xfrm rot="-606693">
            <a:off x="5513894" y="920492"/>
            <a:ext cx="960962" cy="9609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b="3664" l="0" r="0" t="14729"/>
          <a:stretch/>
        </p:blipFill>
        <p:spPr>
          <a:xfrm>
            <a:off x="-1975" y="0"/>
            <a:ext cx="6869402" cy="3856649"/>
          </a:xfrm>
          <a:prstGeom prst="rect">
            <a:avLst/>
          </a:prstGeom>
          <a:noFill/>
          <a:ln>
            <a:noFill/>
          </a:ln>
        </p:spPr>
      </p:pic>
      <p:sp>
        <p:nvSpPr>
          <p:cNvPr id="167" name="Google Shape;167;p22"/>
          <p:cNvSpPr txBox="1"/>
          <p:nvPr>
            <p:ph idx="1" type="subTitle"/>
          </p:nvPr>
        </p:nvSpPr>
        <p:spPr>
          <a:xfrm>
            <a:off x="9425" y="4360975"/>
            <a:ext cx="6858000" cy="1821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2400">
                <a:solidFill>
                  <a:srgbClr val="252E5B"/>
                </a:solidFill>
                <a:latin typeface="Impact"/>
                <a:ea typeface="Impact"/>
                <a:cs typeface="Impact"/>
                <a:sym typeface="Impact"/>
              </a:rPr>
              <a:t>Athens sunshine &amp; beach time! </a:t>
            </a:r>
            <a:endParaRPr sz="2400">
              <a:solidFill>
                <a:srgbClr val="252E5B"/>
              </a:solidFill>
              <a:latin typeface="Impact"/>
              <a:ea typeface="Impact"/>
              <a:cs typeface="Impact"/>
              <a:sym typeface="Impact"/>
            </a:endParaRPr>
          </a:p>
          <a:p>
            <a:pPr indent="0" lvl="0" marL="0" rtl="0" algn="just">
              <a:spcBef>
                <a:spcPts val="0"/>
              </a:spcBef>
              <a:spcAft>
                <a:spcPts val="0"/>
              </a:spcAft>
              <a:buClr>
                <a:schemeClr val="dk1"/>
              </a:buClr>
              <a:buFont typeface="Arial"/>
              <a:buNone/>
            </a:pPr>
            <a:r>
              <a:rPr lang="en-US" sz="1100">
                <a:solidFill>
                  <a:srgbClr val="000000"/>
                </a:solidFill>
                <a:latin typeface="Arial"/>
                <a:ea typeface="Arial"/>
                <a:cs typeface="Arial"/>
                <a:sym typeface="Arial"/>
              </a:rPr>
              <a:t>Our ‘Athens Riviera’ bike tour is the perfect half-day activity in Athens! The city has the privilege of being next to a unique seaside resort with crystal clear blue water beaches, luxurious marinas, yacht clubs and numerous beach bars. Get some exercise while cycling through nice picturesque neighborhoods and explore an unseen urban side of the city. During summer and/or when weather permits, don’t forget to bring your swimsuit with you, as you can swim at a nice beach!  </a:t>
            </a:r>
            <a:endParaRPr sz="1100">
              <a:solidFill>
                <a:srgbClr val="000000"/>
              </a:solidFill>
              <a:latin typeface="Arial"/>
              <a:ea typeface="Arial"/>
              <a:cs typeface="Arial"/>
              <a:sym typeface="Arial"/>
            </a:endParaRPr>
          </a:p>
        </p:txBody>
      </p:sp>
      <p:sp>
        <p:nvSpPr>
          <p:cNvPr id="168" name="Google Shape;168;p22"/>
          <p:cNvSpPr txBox="1"/>
          <p:nvPr/>
        </p:nvSpPr>
        <p:spPr>
          <a:xfrm>
            <a:off x="0" y="3584850"/>
            <a:ext cx="6858000" cy="271800"/>
          </a:xfrm>
          <a:prstGeom prst="rect">
            <a:avLst/>
          </a:prstGeom>
          <a:solidFill>
            <a:schemeClr val="accent1"/>
          </a:solidFill>
          <a:ln>
            <a:noFill/>
          </a:ln>
        </p:spPr>
        <p:txBody>
          <a:bodyPr anchorCtr="0" anchor="ctr" bIns="45700" lIns="91425" spcFirstLastPara="1" rIns="91425" wrap="square" tIns="45700">
            <a:noAutofit/>
          </a:bodyPr>
          <a:lstStyle/>
          <a:p>
            <a:pPr indent="0" lvl="1" marL="0" marR="0" rtl="0" algn="ctr">
              <a:spcBef>
                <a:spcPts val="0"/>
              </a:spcBef>
              <a:spcAft>
                <a:spcPts val="0"/>
              </a:spcAft>
              <a:buNone/>
            </a:pPr>
            <a:r>
              <a:rPr lang="en-US" sz="1200">
                <a:solidFill>
                  <a:srgbClr val="FFFFFF"/>
                </a:solidFill>
              </a:rPr>
              <a:t>Duration: about 4.5 hours		Distance:</a:t>
            </a:r>
            <a:r>
              <a:rPr i="0" lang="en-US" sz="1200" u="none" cap="none" strike="noStrike">
                <a:solidFill>
                  <a:srgbClr val="FFFFFF"/>
                </a:solidFill>
              </a:rPr>
              <a:t> about </a:t>
            </a:r>
            <a:r>
              <a:rPr lang="en-US" sz="1200">
                <a:solidFill>
                  <a:srgbClr val="FFFFFF"/>
                </a:solidFill>
              </a:rPr>
              <a:t>28 </a:t>
            </a:r>
            <a:r>
              <a:rPr i="0" lang="en-US" sz="1200" u="none" cap="none" strike="noStrike">
                <a:solidFill>
                  <a:srgbClr val="FFFFFF"/>
                </a:solidFill>
              </a:rPr>
              <a:t>km</a:t>
            </a:r>
            <a:r>
              <a:rPr lang="en-US" sz="1200">
                <a:solidFill>
                  <a:srgbClr val="FFFFFF"/>
                </a:solidFill>
              </a:rPr>
              <a:t>		Available in: English</a:t>
            </a:r>
            <a:endParaRPr sz="1200">
              <a:solidFill>
                <a:srgbClr val="FFFFFF"/>
              </a:solidFill>
            </a:endParaRPr>
          </a:p>
        </p:txBody>
      </p:sp>
      <p:sp>
        <p:nvSpPr>
          <p:cNvPr id="169" name="Google Shape;169;p22"/>
          <p:cNvSpPr/>
          <p:nvPr/>
        </p:nvSpPr>
        <p:spPr>
          <a:xfrm>
            <a:off x="0" y="6182875"/>
            <a:ext cx="6858000" cy="114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E5B"/>
                </a:solidFill>
                <a:latin typeface="Impact"/>
                <a:ea typeface="Impact"/>
                <a:cs typeface="Impact"/>
                <a:sym typeface="Impact"/>
              </a:rPr>
              <a:t>Highlights</a:t>
            </a:r>
            <a:endParaRPr sz="1100">
              <a:solidFill>
                <a:srgbClr val="252E5B"/>
              </a:solidFill>
            </a:endParaRPr>
          </a:p>
          <a:p>
            <a:pPr indent="0" lvl="0" marL="0" rtl="0" algn="l">
              <a:spcBef>
                <a:spcPts val="0"/>
              </a:spcBef>
              <a:spcAft>
                <a:spcPts val="0"/>
              </a:spcAft>
              <a:buNone/>
            </a:pPr>
            <a:r>
              <a:rPr lang="en-US" sz="1100">
                <a:solidFill>
                  <a:schemeClr val="dk1"/>
                </a:solidFill>
              </a:rPr>
              <a:t>Acropolis Museum, Acropolis hill, Roman Agora, Ancient Greek Cemetery (Kerameikos), Petralona neighborhood, Kallithea neighborhood, Moschato neighborhood, Greek National Opera House, New National Library, SNF Cultural Center, Taekwondo Olympic Stadium, Naval Museum, Flisvos Marina, Alimos Marina, Kalamaki Beach</a:t>
            </a:r>
            <a:endParaRPr sz="1100">
              <a:solidFill>
                <a:schemeClr val="dk1"/>
              </a:solidFill>
            </a:endParaRPr>
          </a:p>
          <a:p>
            <a:pPr indent="0" lvl="0" marL="0" rtl="0" algn="just">
              <a:spcBef>
                <a:spcPts val="0"/>
              </a:spcBef>
              <a:spcAft>
                <a:spcPts val="0"/>
              </a:spcAft>
              <a:buNone/>
            </a:pPr>
            <a:r>
              <a:t/>
            </a:r>
            <a:endParaRPr sz="1100"/>
          </a:p>
        </p:txBody>
      </p:sp>
      <p:sp>
        <p:nvSpPr>
          <p:cNvPr id="170" name="Google Shape;170;p22"/>
          <p:cNvSpPr/>
          <p:nvPr/>
        </p:nvSpPr>
        <p:spPr>
          <a:xfrm rot="-1767">
            <a:off x="3883475" y="92769"/>
            <a:ext cx="2917500" cy="1024800"/>
          </a:xfrm>
          <a:prstGeom prst="parallelogram">
            <a:avLst>
              <a:gd fmla="val 39527" name="adj"/>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74E13"/>
              </a:solidFill>
            </a:endParaRPr>
          </a:p>
        </p:txBody>
      </p:sp>
      <p:sp>
        <p:nvSpPr>
          <p:cNvPr id="171" name="Google Shape;171;p22"/>
          <p:cNvSpPr txBox="1"/>
          <p:nvPr/>
        </p:nvSpPr>
        <p:spPr>
          <a:xfrm rot="414">
            <a:off x="4174475" y="85750"/>
            <a:ext cx="2491800" cy="102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FFFFFF"/>
                </a:solidFill>
                <a:latin typeface="Impact"/>
                <a:ea typeface="Impact"/>
                <a:cs typeface="Impact"/>
                <a:sym typeface="Impact"/>
              </a:rPr>
              <a:t>Athens Riviera</a:t>
            </a:r>
            <a:endParaRPr sz="3000">
              <a:solidFill>
                <a:srgbClr val="FFFFFF"/>
              </a:solidFill>
              <a:latin typeface="Impact"/>
              <a:ea typeface="Impact"/>
              <a:cs typeface="Impact"/>
              <a:sym typeface="Impact"/>
            </a:endParaRPr>
          </a:p>
          <a:p>
            <a:pPr indent="0" lvl="0" marL="0" rtl="0" algn="l">
              <a:spcBef>
                <a:spcPts val="0"/>
              </a:spcBef>
              <a:spcAft>
                <a:spcPts val="0"/>
              </a:spcAft>
              <a:buNone/>
            </a:pPr>
            <a:r>
              <a:rPr lang="en-US" sz="3000">
                <a:solidFill>
                  <a:srgbClr val="FFFFFF"/>
                </a:solidFill>
                <a:latin typeface="Impact"/>
                <a:ea typeface="Impact"/>
                <a:cs typeface="Impact"/>
                <a:sym typeface="Impact"/>
              </a:rPr>
              <a:t> Bike Tour </a:t>
            </a:r>
            <a:endParaRPr sz="2400">
              <a:solidFill>
                <a:srgbClr val="FFFFFF"/>
              </a:solidFill>
              <a:latin typeface="Impact"/>
              <a:ea typeface="Impact"/>
              <a:cs typeface="Impact"/>
              <a:sym typeface="Impact"/>
            </a:endParaRPr>
          </a:p>
        </p:txBody>
      </p:sp>
      <p:graphicFrame>
        <p:nvGraphicFramePr>
          <p:cNvPr id="172" name="Google Shape;172;p22"/>
          <p:cNvGraphicFramePr/>
          <p:nvPr/>
        </p:nvGraphicFramePr>
        <p:xfrm>
          <a:off x="27911" y="7694699"/>
          <a:ext cx="3000000" cy="3000000"/>
        </p:xfrm>
        <a:graphic>
          <a:graphicData uri="http://schemas.openxmlformats.org/drawingml/2006/table">
            <a:tbl>
              <a:tblPr bandRow="1" firstRow="1">
                <a:noFill/>
                <a:tableStyleId>{8A61881E-92BE-4B4E-8016-406A994FB0E7}</a:tableStyleId>
              </a:tblPr>
              <a:tblGrid>
                <a:gridCol w="2733325"/>
                <a:gridCol w="4087725"/>
              </a:tblGrid>
              <a:tr h="289225">
                <a:tc>
                  <a:txBody>
                    <a:bodyPr/>
                    <a:lstStyle/>
                    <a:p>
                      <a:pPr indent="0" lvl="0" marL="0" marR="0" rtl="0" algn="ctr">
                        <a:lnSpc>
                          <a:spcPct val="100000"/>
                        </a:lnSpc>
                        <a:spcBef>
                          <a:spcPts val="0"/>
                        </a:spcBef>
                        <a:spcAft>
                          <a:spcPts val="0"/>
                        </a:spcAft>
                        <a:buClr>
                          <a:schemeClr val="dk1"/>
                        </a:buClr>
                        <a:buSzPts val="1000"/>
                        <a:buFont typeface="Calibri"/>
                        <a:buNone/>
                      </a:pPr>
                      <a:r>
                        <a:rPr lang="en-US" sz="1100">
                          <a:solidFill>
                            <a:srgbClr val="FFFFFF"/>
                          </a:solidFill>
                          <a:latin typeface="Arial"/>
                          <a:ea typeface="Arial"/>
                          <a:cs typeface="Arial"/>
                          <a:sym typeface="Arial"/>
                        </a:rPr>
                        <a:t>INCLUSIONS</a:t>
                      </a:r>
                      <a:endParaRPr sz="1100" u="none" cap="none" strike="noStrike">
                        <a:solidFill>
                          <a:srgbClr val="FFFFFF"/>
                        </a:solidFill>
                        <a:latin typeface="Arial"/>
                        <a:ea typeface="Arial"/>
                        <a:cs typeface="Arial"/>
                        <a:sym typeface="Arial"/>
                      </a:endParaRPr>
                    </a:p>
                  </a:txBody>
                  <a:tcPr marT="49525" marB="49525" marR="91450" marL="91450">
                    <a:solidFill>
                      <a:schemeClr val="accent1"/>
                    </a:solidFill>
                  </a:tcPr>
                </a:tc>
                <a:tc>
                  <a:txBody>
                    <a:bodyPr/>
                    <a:lstStyle/>
                    <a:p>
                      <a:pPr indent="0" lvl="0" marL="0" marR="0" rtl="0" algn="ctr">
                        <a:lnSpc>
                          <a:spcPct val="100000"/>
                        </a:lnSpc>
                        <a:spcBef>
                          <a:spcPts val="0"/>
                        </a:spcBef>
                        <a:spcAft>
                          <a:spcPts val="0"/>
                        </a:spcAft>
                        <a:buClr>
                          <a:schemeClr val="dk1"/>
                        </a:buClr>
                        <a:buSzPts val="1000"/>
                        <a:buFont typeface="Calibri"/>
                        <a:buNone/>
                      </a:pPr>
                      <a:r>
                        <a:rPr lang="en-US" sz="1100">
                          <a:solidFill>
                            <a:srgbClr val="FFFFFF"/>
                          </a:solidFill>
                          <a:latin typeface="Arial"/>
                          <a:ea typeface="Arial"/>
                          <a:cs typeface="Arial"/>
                          <a:sym typeface="Arial"/>
                        </a:rPr>
                        <a:t>INFO &amp; PRICING</a:t>
                      </a:r>
                      <a:endParaRPr sz="1100" u="none" cap="none" strike="noStrike">
                        <a:solidFill>
                          <a:srgbClr val="FFFFFF"/>
                        </a:solidFill>
                        <a:latin typeface="Arial"/>
                        <a:ea typeface="Arial"/>
                        <a:cs typeface="Arial"/>
                        <a:sym typeface="Arial"/>
                      </a:endParaRPr>
                    </a:p>
                  </a:txBody>
                  <a:tcPr marT="49525" marB="49525" marR="91450" marL="91450">
                    <a:solidFill>
                      <a:schemeClr val="accent1"/>
                    </a:solidFill>
                  </a:tcPr>
                </a:tc>
              </a:tr>
              <a:tr h="300550">
                <a:tc rowSpan="5">
                  <a:txBody>
                    <a:bodyPr/>
                    <a:lstStyle/>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Tour leader</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Bikes and helmets</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Athens ’Things-to-do’ list </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Local pastry tasting</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Third party liability insurance</a:t>
                      </a:r>
                      <a:endParaRPr sz="1100">
                        <a:solidFill>
                          <a:srgbClr val="000000"/>
                        </a:solidFill>
                        <a:latin typeface="Arial"/>
                        <a:ea typeface="Arial"/>
                        <a:cs typeface="Arial"/>
                        <a:sym typeface="Arial"/>
                      </a:endParaRPr>
                    </a:p>
                    <a:p>
                      <a:pPr indent="0" lvl="0" marL="457200" rtl="0" algn="l">
                        <a:spcBef>
                          <a:spcPts val="0"/>
                        </a:spcBef>
                        <a:spcAft>
                          <a:spcPts val="0"/>
                        </a:spcAft>
                        <a:buNone/>
                      </a:pPr>
                      <a:r>
                        <a:t/>
                      </a:r>
                      <a:endParaRPr sz="1100">
                        <a:solidFill>
                          <a:srgbClr val="000000"/>
                        </a:solidFill>
                        <a:latin typeface="Arial"/>
                        <a:ea typeface="Arial"/>
                        <a:cs typeface="Arial"/>
                        <a:sym typeface="Arial"/>
                      </a:endParaRPr>
                    </a:p>
                  </a:txBody>
                  <a:tcPr marT="49525" marB="49525" marR="91450" marL="91450">
                    <a:solidFill>
                      <a:srgbClr val="D9D9D9"/>
                    </a:solidFill>
                  </a:tcPr>
                </a:tc>
                <a:tc rowSpan="5">
                  <a:txBody>
                    <a:bodyPr/>
                    <a:lstStyle/>
                    <a:p>
                      <a:pPr indent="0" lvl="0" marL="457200" rtl="0" algn="l">
                        <a:spcBef>
                          <a:spcPts val="0"/>
                        </a:spcBef>
                        <a:spcAft>
                          <a:spcPts val="0"/>
                        </a:spcAft>
                        <a:buNone/>
                      </a:pPr>
                      <a:r>
                        <a:t/>
                      </a:r>
                      <a:endParaRPr sz="1100">
                        <a:solidFill>
                          <a:srgbClr val="000000"/>
                        </a:solidFill>
                        <a:latin typeface="Arial"/>
                        <a:ea typeface="Arial"/>
                        <a:cs typeface="Arial"/>
                        <a:sym typeface="Arial"/>
                      </a:endParaRPr>
                    </a:p>
                  </a:txBody>
                  <a:tcPr marT="49525" marB="49525" marR="91450" marL="91450" anchor="ctr">
                    <a:solidFill>
                      <a:srgbClr val="D9D9D9"/>
                    </a:solidFill>
                  </a:tcPr>
                </a:tc>
              </a:tr>
              <a:tr h="300550">
                <a:tc vMerge="1"/>
                <a:tc vMerge="1"/>
              </a:tr>
              <a:tr h="300550">
                <a:tc vMerge="1"/>
                <a:tc vMerge="1"/>
              </a:tr>
              <a:tr h="300550">
                <a:tc vMerge="1"/>
                <a:tc vMerge="1"/>
              </a:tr>
              <a:tr h="643700">
                <a:tc vMerge="1"/>
                <a:tc vMerge="1"/>
              </a:tr>
            </a:tbl>
          </a:graphicData>
        </a:graphic>
      </p:graphicFrame>
      <p:sp>
        <p:nvSpPr>
          <p:cNvPr id="173" name="Google Shape;173;p22"/>
          <p:cNvSpPr txBox="1"/>
          <p:nvPr/>
        </p:nvSpPr>
        <p:spPr>
          <a:xfrm>
            <a:off x="2761225" y="7983925"/>
            <a:ext cx="3972000" cy="17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100">
                <a:solidFill>
                  <a:schemeClr val="dk1"/>
                </a:solidFill>
              </a:rPr>
              <a:t>Starting time:9:30am</a:t>
            </a:r>
            <a:endParaRPr sz="1100">
              <a:solidFill>
                <a:schemeClr val="dk1"/>
              </a:solidFill>
            </a:endParaRPr>
          </a:p>
          <a:p>
            <a:pPr indent="0" lvl="0" marL="0" rtl="0" algn="l">
              <a:spcBef>
                <a:spcPts val="0"/>
              </a:spcBef>
              <a:spcAft>
                <a:spcPts val="0"/>
              </a:spcAft>
              <a:buNone/>
            </a:pPr>
            <a:r>
              <a:rPr b="1" lang="en-US" sz="1100">
                <a:solidFill>
                  <a:schemeClr val="dk1"/>
                </a:solidFill>
              </a:rPr>
              <a:t>Starting/Ending point: </a:t>
            </a:r>
            <a:r>
              <a:rPr lang="en-US" sz="1100">
                <a:solidFill>
                  <a:schemeClr val="dk1"/>
                </a:solidFill>
              </a:rPr>
              <a:t>16, Athanasiou Diakou str, Athens</a:t>
            </a:r>
            <a:endParaRPr sz="1100">
              <a:solidFill>
                <a:schemeClr val="dk1"/>
              </a:solidFill>
            </a:endParaRPr>
          </a:p>
          <a:p>
            <a:pPr indent="0" lvl="0" marL="0" rtl="0" algn="l">
              <a:spcBef>
                <a:spcPts val="0"/>
              </a:spcBef>
              <a:spcAft>
                <a:spcPts val="0"/>
              </a:spcAft>
              <a:buNone/>
            </a:pPr>
            <a:r>
              <a:rPr b="1" lang="en-US" sz="1100">
                <a:solidFill>
                  <a:schemeClr val="dk1"/>
                </a:solidFill>
              </a:rPr>
              <a:t>Days Offered: </a:t>
            </a:r>
            <a:r>
              <a:rPr lang="en-US" sz="1100">
                <a:solidFill>
                  <a:schemeClr val="dk1"/>
                </a:solidFill>
              </a:rPr>
              <a:t>Daily, 365 days/year</a:t>
            </a:r>
            <a:br>
              <a:rPr lang="en-US" sz="1100">
                <a:solidFill>
                  <a:schemeClr val="dk1"/>
                </a:solidFill>
              </a:rPr>
            </a:br>
            <a:r>
              <a:rPr b="1" lang="en-US" sz="1100">
                <a:solidFill>
                  <a:schemeClr val="dk1"/>
                </a:solidFill>
              </a:rPr>
              <a:t>Team size: </a:t>
            </a:r>
            <a:r>
              <a:rPr lang="en-US" sz="1100">
                <a:solidFill>
                  <a:schemeClr val="dk1"/>
                </a:solidFill>
              </a:rPr>
              <a:t>1-10 pax. </a:t>
            </a:r>
            <a:endParaRPr sz="1100">
              <a:solidFill>
                <a:schemeClr val="dk1"/>
              </a:solidFill>
            </a:endParaRPr>
          </a:p>
          <a:p>
            <a:pPr indent="0" lvl="0" marL="0" rtl="0" algn="l">
              <a:spcBef>
                <a:spcPts val="0"/>
              </a:spcBef>
              <a:spcAft>
                <a:spcPts val="0"/>
              </a:spcAft>
              <a:buNone/>
            </a:pPr>
            <a:r>
              <a:rPr b="1" lang="en-US" sz="1100">
                <a:solidFill>
                  <a:schemeClr val="dk1"/>
                </a:solidFill>
              </a:rPr>
              <a:t>Minimum age:</a:t>
            </a:r>
            <a:r>
              <a:rPr lang="en-US" sz="1100">
                <a:solidFill>
                  <a:schemeClr val="dk1"/>
                </a:solidFill>
              </a:rPr>
              <a:t> 12 y/o</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t/>
            </a:r>
            <a:endParaRPr b="1" sz="1100">
              <a:solidFill>
                <a:schemeClr val="dk1"/>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